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6" r:id="rId9"/>
    <p:sldId id="263" r:id="rId10"/>
    <p:sldId id="264" r:id="rId11"/>
    <p:sldId id="267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8D1"/>
    <a:srgbClr val="DBD8CF"/>
    <a:srgbClr val="E1DED5"/>
    <a:srgbClr val="F7F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6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63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404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816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2337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02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43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067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644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032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244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100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9715D-C2DC-4594-9103-7A2EA278D7E2}" type="datetimeFigureOut">
              <a:rPr lang="uk-UA" smtClean="0"/>
              <a:t>18.02.2026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98CF9-07AE-4448-9863-22DC060E3B3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001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770" t="10498" r="5520" b="11536"/>
          <a:stretch/>
        </p:blipFill>
        <p:spPr>
          <a:xfrm>
            <a:off x="-8769" y="282058"/>
            <a:ext cx="12209538" cy="59161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7024" y="9976432"/>
            <a:ext cx="9144000" cy="23876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9514470"/>
            <a:ext cx="9144000" cy="165576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8601075" y="6198255"/>
            <a:ext cx="413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/>
              <a:t>ДПТНЗ РЦПОРГКГТД</a:t>
            </a:r>
          </a:p>
          <a:p>
            <a:r>
              <a:rPr lang="uk-UA" sz="1400" b="1" dirty="0"/>
              <a:t>Зав. </a:t>
            </a:r>
            <a:r>
              <a:rPr lang="uk-UA" sz="1400" b="1" dirty="0" smtClean="0"/>
              <a:t>бібліотекою Антоніна </a:t>
            </a:r>
            <a:r>
              <a:rPr lang="uk-UA" sz="1400" b="1" dirty="0" err="1"/>
              <a:t>Марухненко</a:t>
            </a:r>
            <a:endParaRPr lang="uk-UA" sz="1400" b="1" dirty="0"/>
          </a:p>
        </p:txBody>
      </p:sp>
    </p:spTree>
    <p:extLst>
      <p:ext uri="{BB962C8B-B14F-4D97-AF65-F5344CB8AC3E}">
        <p14:creationId xmlns:p14="http://schemas.microsoft.com/office/powerpoint/2010/main" val="1485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32" t="3529" r="2108" b="3109"/>
          <a:stretch/>
        </p:blipFill>
        <p:spPr>
          <a:xfrm>
            <a:off x="247650" y="266700"/>
            <a:ext cx="116871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r="89202"/>
          <a:stretch/>
        </p:blipFill>
        <p:spPr>
          <a:xfrm>
            <a:off x="471201" y="445160"/>
            <a:ext cx="3386424" cy="61209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44558"/>
          <a:stretch/>
        </p:blipFill>
        <p:spPr>
          <a:xfrm>
            <a:off x="3857625" y="445160"/>
            <a:ext cx="7862307" cy="61166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46450" y="4691313"/>
            <a:ext cx="3948573" cy="981423"/>
          </a:xfrm>
          <a:prstGeom prst="rect">
            <a:avLst/>
          </a:prstGeom>
          <a:solidFill>
            <a:srgbClr val="DBD8D1"/>
          </a:solidFill>
          <a:scene3d>
            <a:camera prst="orthographicFront"/>
            <a:lightRig rig="threePt" dir="t"/>
          </a:scene3d>
          <a:sp3d>
            <a:bevelT w="158750" h="69850"/>
          </a:sp3d>
        </p:spPr>
        <p:txBody>
          <a:bodyPr wrap="square">
            <a:spAutoFit/>
          </a:bodyPr>
          <a:lstStyle/>
          <a:p>
            <a:pPr indent="268288"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solidFill>
                  <a:srgbClr val="000000"/>
                </a:solidFill>
                <a:latin typeface="+mj-lt"/>
              </a:rPr>
              <a:t>Запрошуємо вас детальніше ознайомитись з матеріалами </a:t>
            </a:r>
            <a:r>
              <a:rPr lang="uk-UA" b="1" dirty="0" smtClean="0">
                <a:solidFill>
                  <a:srgbClr val="000000"/>
                </a:solidFill>
              </a:rPr>
              <a:t>онлайн-виставки</a:t>
            </a:r>
            <a:r>
              <a:rPr lang="uk-UA" b="1" dirty="0" smtClean="0">
                <a:solidFill>
                  <a:srgbClr val="000000"/>
                </a:solidFill>
                <a:latin typeface="+mj-lt"/>
              </a:rPr>
              <a:t> у бібліотеці закладу.</a:t>
            </a:r>
            <a:endParaRPr lang="uk-UA" sz="20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0336" y="669835"/>
            <a:ext cx="31100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Підсумок</a:t>
            </a:r>
            <a:endParaRPr lang="uk-UA" sz="5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46451" y="1813615"/>
            <a:ext cx="3948573" cy="2746457"/>
          </a:xfrm>
          <a:prstGeom prst="rect">
            <a:avLst/>
          </a:prstGeom>
          <a:solidFill>
            <a:srgbClr val="DBD8D1"/>
          </a:solidFill>
          <a:scene3d>
            <a:camera prst="orthographicFront"/>
            <a:lightRig rig="threePt" dir="t"/>
          </a:scene3d>
          <a:sp3d>
            <a:bevelT w="158750" h="69850"/>
          </a:sp3d>
        </p:spPr>
        <p:txBody>
          <a:bodyPr wrap="square">
            <a:spAutoFit/>
          </a:bodyPr>
          <a:lstStyle/>
          <a:p>
            <a:pPr indent="268288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Свобода – це не абстрактне слово. Це історія боротьби, пам'яті та відповідальності. </a:t>
            </a: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Тематичні </a:t>
            </a: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онлайн-полички «Символі свободи </a:t>
            </a: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нашої» </a:t>
            </a: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це спроба показати, як через документи, світлини та людські історії формувався і продовжує формуватися український шлях до </a:t>
            </a: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незалежності.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650380" y="7572134"/>
            <a:ext cx="0" cy="100463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976813" y="7182298"/>
            <a:ext cx="0" cy="100463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5" t="4229" r="2735" b="4788"/>
          <a:stretch/>
        </p:blipFill>
        <p:spPr>
          <a:xfrm>
            <a:off x="323850" y="314326"/>
            <a:ext cx="1153477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5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53" t="3249" r="1953" b="3389"/>
          <a:stretch/>
        </p:blipFill>
        <p:spPr>
          <a:xfrm>
            <a:off x="238124" y="247650"/>
            <a:ext cx="11715751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53" t="2689" r="1874" b="3249"/>
          <a:stretch/>
        </p:blipFill>
        <p:spPr>
          <a:xfrm>
            <a:off x="238125" y="209550"/>
            <a:ext cx="1172527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97" t="2969" r="1875" b="2969"/>
          <a:stretch/>
        </p:blipFill>
        <p:spPr>
          <a:xfrm>
            <a:off x="219075" y="228600"/>
            <a:ext cx="1174432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87" t="3668" r="1875" b="3529"/>
          <a:stretch/>
        </p:blipFill>
        <p:spPr>
          <a:xfrm>
            <a:off x="266700" y="276225"/>
            <a:ext cx="116967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5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87" t="3668" r="2344" b="3809"/>
          <a:stretch/>
        </p:blipFill>
        <p:spPr>
          <a:xfrm>
            <a:off x="266700" y="276225"/>
            <a:ext cx="1163955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18" t="3249" r="2109" b="3528"/>
          <a:stretch/>
        </p:blipFill>
        <p:spPr>
          <a:xfrm>
            <a:off x="209550" y="247650"/>
            <a:ext cx="1172527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53" t="3809" r="2266" b="3109"/>
          <a:stretch/>
        </p:blipFill>
        <p:spPr>
          <a:xfrm>
            <a:off x="195261" y="285750"/>
            <a:ext cx="11677651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63</Words>
  <Application>Microsoft Office PowerPoint</Application>
  <PresentationFormat>Широкоэкранный</PresentationFormat>
  <Paragraphs>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Павло</dc:creator>
  <cp:lastModifiedBy>Павло</cp:lastModifiedBy>
  <cp:revision>20</cp:revision>
  <dcterms:created xsi:type="dcterms:W3CDTF">2026-02-17T19:42:11Z</dcterms:created>
  <dcterms:modified xsi:type="dcterms:W3CDTF">2026-02-17T23:51:14Z</dcterms:modified>
</cp:coreProperties>
</file>