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4"/>
  </p:sldMasterIdLst>
  <p:notesMasterIdLst>
    <p:notesMasterId r:id="rId18"/>
  </p:notesMasterIdLst>
  <p:handoutMasterIdLst>
    <p:handoutMasterId r:id="rId19"/>
  </p:handoutMasterIdLst>
  <p:sldIdLst>
    <p:sldId id="257" r:id="rId5"/>
    <p:sldId id="283" r:id="rId6"/>
    <p:sldId id="261" r:id="rId7"/>
    <p:sldId id="279" r:id="rId8"/>
    <p:sldId id="280" r:id="rId9"/>
    <p:sldId id="275" r:id="rId10"/>
    <p:sldId id="272" r:id="rId11"/>
    <p:sldId id="277" r:id="rId12"/>
    <p:sldId id="266" r:id="rId13"/>
    <p:sldId id="274" r:id="rId14"/>
    <p:sldId id="276" r:id="rId15"/>
    <p:sldId id="278" r:id="rId16"/>
    <p:sldId id="281" r:id="rId17"/>
  </p:sldIdLst>
  <p:sldSz cx="12192000" cy="6858000"/>
  <p:notesSz cx="6858000" cy="9144000"/>
  <p:defaultTextStyle>
    <a:defPPr rtl="0">
      <a:defRPr lang="uk-ua"/>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1" autoAdjust="0"/>
    <p:restoredTop sz="94628"/>
  </p:normalViewPr>
  <p:slideViewPr>
    <p:cSldViewPr snapToGrid="0" snapToObjects="1">
      <p:cViewPr varScale="1">
        <p:scale>
          <a:sx n="66" d="100"/>
          <a:sy n="66" d="100"/>
        </p:scale>
        <p:origin x="62" y="211"/>
      </p:cViewPr>
      <p:guideLst/>
    </p:cSldViewPr>
  </p:slideViewPr>
  <p:notesTextViewPr>
    <p:cViewPr>
      <p:scale>
        <a:sx n="1" d="1"/>
        <a:sy n="1" d="1"/>
      </p:scale>
      <p:origin x="0" y="0"/>
    </p:cViewPr>
  </p:notesTextViewPr>
  <p:notesViewPr>
    <p:cSldViewPr snapToGrid="0" snapToObjects="1">
      <p:cViewPr varScale="1">
        <p:scale>
          <a:sx n="89" d="100"/>
          <a:sy n="89" d="100"/>
        </p:scale>
        <p:origin x="302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a:extLst>
              <a:ext uri="{FF2B5EF4-FFF2-40B4-BE49-F238E27FC236}">
                <a16:creationId xmlns:a16="http://schemas.microsoft.com/office/drawing/2014/main" id="{8BFA3EF9-6E76-4131-A37D-E03BDAF9C1C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dirty="0"/>
          </a:p>
        </p:txBody>
      </p:sp>
      <p:sp>
        <p:nvSpPr>
          <p:cNvPr id="3" name="Місце для дати 2">
            <a:extLst>
              <a:ext uri="{FF2B5EF4-FFF2-40B4-BE49-F238E27FC236}">
                <a16:creationId xmlns:a16="http://schemas.microsoft.com/office/drawing/2014/main" id="{F9CA255A-D7D8-4218-8729-B01643729B6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3F93F70-A19E-45E4-8CC6-200C43EFA698}" type="datetimeFigureOut">
              <a:rPr lang="uk-UA" smtClean="0"/>
              <a:t>30.06.2025</a:t>
            </a:fld>
            <a:endParaRPr lang="uk-UA" dirty="0"/>
          </a:p>
        </p:txBody>
      </p:sp>
      <p:sp>
        <p:nvSpPr>
          <p:cNvPr id="4" name="Місце для нижнього колонтитула 3">
            <a:extLst>
              <a:ext uri="{FF2B5EF4-FFF2-40B4-BE49-F238E27FC236}">
                <a16:creationId xmlns:a16="http://schemas.microsoft.com/office/drawing/2014/main" id="{199B7181-FC23-420A-A227-5167609B03E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dirty="0"/>
          </a:p>
        </p:txBody>
      </p:sp>
      <p:sp>
        <p:nvSpPr>
          <p:cNvPr id="5" name="Місце для номера слайда 4">
            <a:extLst>
              <a:ext uri="{FF2B5EF4-FFF2-40B4-BE49-F238E27FC236}">
                <a16:creationId xmlns:a16="http://schemas.microsoft.com/office/drawing/2014/main" id="{D2246E73-62A4-41B1-BD45-455C1A5386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947E23-5AFF-4200-BD84-E94FC441A12B}" type="slidenum">
              <a:rPr lang="uk-UA" smtClean="0"/>
              <a:t>‹№›</a:t>
            </a:fld>
            <a:endParaRPr lang="uk-UA" dirty="0"/>
          </a:p>
        </p:txBody>
      </p:sp>
    </p:spTree>
    <p:extLst>
      <p:ext uri="{BB962C8B-B14F-4D97-AF65-F5344CB8AC3E}">
        <p14:creationId xmlns:p14="http://schemas.microsoft.com/office/powerpoint/2010/main" val="2902792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dirty="0"/>
          </a:p>
        </p:txBody>
      </p:sp>
      <p:sp>
        <p:nvSpPr>
          <p:cNvPr id="3" name="Місце для дати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97F634-BB7E-42E2-9AA0-B48B0746E5C7}" type="datetimeFigureOut">
              <a:rPr lang="uk-UA" smtClean="0"/>
              <a:t>30.06.2025</a:t>
            </a:fld>
            <a:endParaRPr lang="uk-UA" dirty="0"/>
          </a:p>
        </p:txBody>
      </p:sp>
      <p:sp>
        <p:nvSpPr>
          <p:cNvPr id="4" name="Місце для зображення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dirty="0"/>
          </a:p>
        </p:txBody>
      </p:sp>
      <p:sp>
        <p:nvSpPr>
          <p:cNvPr id="5" name="Місце для нотаток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uk-UA" dirty="0"/>
              <a:t>Зразок тексту</a:t>
            </a:r>
          </a:p>
          <a:p>
            <a:pPr lvl="1"/>
            <a:r>
              <a:rPr lang="uk-UA" dirty="0"/>
              <a:t>Другий рівень</a:t>
            </a:r>
          </a:p>
          <a:p>
            <a:pPr lvl="2"/>
            <a:r>
              <a:rPr lang="uk-UA" dirty="0"/>
              <a:t>Третій рівень</a:t>
            </a:r>
          </a:p>
          <a:p>
            <a:pPr lvl="3"/>
            <a:r>
              <a:rPr lang="uk-UA" dirty="0"/>
              <a:t>Четвертий рівень</a:t>
            </a:r>
          </a:p>
          <a:p>
            <a:pPr lvl="4"/>
            <a:r>
              <a:rPr lang="uk-UA" dirty="0"/>
              <a:t>П’ятий рівень</a:t>
            </a:r>
          </a:p>
        </p:txBody>
      </p:sp>
      <p:sp>
        <p:nvSpPr>
          <p:cNvPr id="6" name="Місце для нижнього колонтитула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dirty="0"/>
          </a:p>
        </p:txBody>
      </p:sp>
      <p:sp>
        <p:nvSpPr>
          <p:cNvPr id="7" name="Місце для номер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4318A0-F15B-432B-9D1F-0C28A7968B8A}" type="slidenum">
              <a:rPr lang="uk-UA" smtClean="0"/>
              <a:t>‹№›</a:t>
            </a:fld>
            <a:endParaRPr lang="uk-UA" dirty="0"/>
          </a:p>
        </p:txBody>
      </p:sp>
    </p:spTree>
    <p:extLst>
      <p:ext uri="{BB962C8B-B14F-4D97-AF65-F5344CB8AC3E}">
        <p14:creationId xmlns:p14="http://schemas.microsoft.com/office/powerpoint/2010/main" val="1824761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A44318A0-F15B-432B-9D1F-0C28A7968B8A}" type="slidenum">
              <a:rPr lang="uk-UA" smtClean="0"/>
              <a:t>1</a:t>
            </a:fld>
            <a:endParaRPr lang="uk-UA" dirty="0"/>
          </a:p>
        </p:txBody>
      </p:sp>
    </p:spTree>
    <p:extLst>
      <p:ext uri="{BB962C8B-B14F-4D97-AF65-F5344CB8AC3E}">
        <p14:creationId xmlns:p14="http://schemas.microsoft.com/office/powerpoint/2010/main" val="2805720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A44318A0-F15B-432B-9D1F-0C28A7968B8A}" type="slidenum">
              <a:rPr lang="uk-UA" smtClean="0"/>
              <a:t>3</a:t>
            </a:fld>
            <a:endParaRPr lang="uk-UA" dirty="0"/>
          </a:p>
        </p:txBody>
      </p:sp>
    </p:spTree>
    <p:extLst>
      <p:ext uri="{BB962C8B-B14F-4D97-AF65-F5344CB8AC3E}">
        <p14:creationId xmlns:p14="http://schemas.microsoft.com/office/powerpoint/2010/main" val="2521786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A44318A0-F15B-432B-9D1F-0C28A7968B8A}" type="slidenum">
              <a:rPr lang="uk-UA" smtClean="0"/>
              <a:t>7</a:t>
            </a:fld>
            <a:endParaRPr lang="uk-UA" dirty="0"/>
          </a:p>
        </p:txBody>
      </p:sp>
    </p:spTree>
    <p:extLst>
      <p:ext uri="{BB962C8B-B14F-4D97-AF65-F5344CB8AC3E}">
        <p14:creationId xmlns:p14="http://schemas.microsoft.com/office/powerpoint/2010/main" val="2009503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A44318A0-F15B-432B-9D1F-0C28A7968B8A}" type="slidenum">
              <a:rPr lang="uk-UA" smtClean="0"/>
              <a:t>9</a:t>
            </a:fld>
            <a:endParaRPr lang="uk-UA" dirty="0"/>
          </a:p>
        </p:txBody>
      </p:sp>
    </p:spTree>
    <p:extLst>
      <p:ext uri="{BB962C8B-B14F-4D97-AF65-F5344CB8AC3E}">
        <p14:creationId xmlns:p14="http://schemas.microsoft.com/office/powerpoint/2010/main" val="1659173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ий слайд">
    <p:bg>
      <p:bgPr>
        <a:solidFill>
          <a:schemeClr val="bg2"/>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hasCustomPrompt="1"/>
          </p:nvPr>
        </p:nvSpPr>
        <p:spPr>
          <a:xfrm>
            <a:off x="1915128" y="1788454"/>
            <a:ext cx="8361229" cy="2098226"/>
          </a:xfrm>
        </p:spPr>
        <p:txBody>
          <a:bodyPr rtlCol="0" anchor="b">
            <a:noAutofit/>
          </a:bodyPr>
          <a:lstStyle>
            <a:lvl1pPr algn="ctr">
              <a:defRPr sz="7200" cap="all" baseline="0">
                <a:solidFill>
                  <a:schemeClr val="tx2"/>
                </a:solidFill>
              </a:defRPr>
            </a:lvl1pPr>
          </a:lstStyle>
          <a:p>
            <a:pPr rtl="0"/>
            <a:r>
              <a:rPr lang="uk-UA"/>
              <a:t>Зразок заголовка</a:t>
            </a:r>
            <a:endParaRPr lang="uk-UA" dirty="0"/>
          </a:p>
        </p:txBody>
      </p:sp>
      <p:sp>
        <p:nvSpPr>
          <p:cNvPr id="3" name="Підзаголовок 2"/>
          <p:cNvSpPr>
            <a:spLocks noGrp="1"/>
          </p:cNvSpPr>
          <p:nvPr>
            <p:ph type="subTitle" idx="1" hasCustomPrompt="1"/>
          </p:nvPr>
        </p:nvSpPr>
        <p:spPr>
          <a:xfrm>
            <a:off x="2679906" y="3956279"/>
            <a:ext cx="6831673" cy="1086237"/>
          </a:xfrm>
        </p:spPr>
        <p:txBody>
          <a:bodyPr rtlCol="0">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uk-UA"/>
              <a:t>Клацніть, щоб змінити стиль зразка підзаголовка</a:t>
            </a:r>
            <a:endParaRPr lang="uk-UA" dirty="0"/>
          </a:p>
        </p:txBody>
      </p:sp>
      <p:sp>
        <p:nvSpPr>
          <p:cNvPr id="4" name="Місце для дати 3"/>
          <p:cNvSpPr>
            <a:spLocks noGrp="1"/>
          </p:cNvSpPr>
          <p:nvPr>
            <p:ph type="dt" sz="half" idx="10"/>
          </p:nvPr>
        </p:nvSpPr>
        <p:spPr>
          <a:xfrm>
            <a:off x="752858" y="6453386"/>
            <a:ext cx="1607944" cy="404614"/>
          </a:xfrm>
        </p:spPr>
        <p:txBody>
          <a:bodyPr rtlCol="0"/>
          <a:lstStyle>
            <a:lvl1pPr>
              <a:defRPr baseline="0">
                <a:solidFill>
                  <a:schemeClr val="tx2"/>
                </a:solidFill>
              </a:defRPr>
            </a:lvl1pPr>
          </a:lstStyle>
          <a:p>
            <a:pPr rtl="0"/>
            <a:fld id="{4D09BDE8-A10E-4A89-9A5A-9A70EAB39BA6}" type="datetime1">
              <a:rPr lang="uk-UA" smtClean="0"/>
              <a:t>30.06.2025</a:t>
            </a:fld>
            <a:endParaRPr lang="uk-UA" dirty="0"/>
          </a:p>
        </p:txBody>
      </p:sp>
      <p:sp>
        <p:nvSpPr>
          <p:cNvPr id="5" name="Місце для нижнього колонтитула 4"/>
          <p:cNvSpPr>
            <a:spLocks noGrp="1"/>
          </p:cNvSpPr>
          <p:nvPr>
            <p:ph type="ftr" sz="quarter" idx="11"/>
          </p:nvPr>
        </p:nvSpPr>
        <p:spPr>
          <a:xfrm>
            <a:off x="2584054" y="6453386"/>
            <a:ext cx="7023377" cy="404614"/>
          </a:xfrm>
        </p:spPr>
        <p:txBody>
          <a:bodyPr rtlCol="0"/>
          <a:lstStyle>
            <a:lvl1pPr algn="ctr">
              <a:defRPr baseline="0">
                <a:solidFill>
                  <a:schemeClr val="tx2"/>
                </a:solidFill>
              </a:defRPr>
            </a:lvl1pPr>
          </a:lstStyle>
          <a:p>
            <a:pPr rtl="0"/>
            <a:endParaRPr lang="uk-UA" dirty="0"/>
          </a:p>
        </p:txBody>
      </p:sp>
      <p:sp>
        <p:nvSpPr>
          <p:cNvPr id="6" name="Місце для номера слайда 5"/>
          <p:cNvSpPr>
            <a:spLocks noGrp="1"/>
          </p:cNvSpPr>
          <p:nvPr>
            <p:ph type="sldNum" sz="quarter" idx="12"/>
          </p:nvPr>
        </p:nvSpPr>
        <p:spPr>
          <a:xfrm>
            <a:off x="9830683" y="6453386"/>
            <a:ext cx="1596292" cy="404614"/>
          </a:xfrm>
        </p:spPr>
        <p:txBody>
          <a:bodyPr rtlCol="0"/>
          <a:lstStyle>
            <a:lvl1pPr>
              <a:defRPr baseline="0">
                <a:solidFill>
                  <a:schemeClr val="tx2"/>
                </a:solidFill>
              </a:defRPr>
            </a:lvl1pPr>
          </a:lstStyle>
          <a:p>
            <a:pPr rtl="0"/>
            <a:fld id="{69E57DC2-970A-4B3E-BB1C-7A09969E49DF}" type="slidenum">
              <a:rPr lang="uk-UA" smtClean="0"/>
              <a:pPr/>
              <a:t>‹№›</a:t>
            </a:fld>
            <a:endParaRPr lang="uk-UA" dirty="0"/>
          </a:p>
        </p:txBody>
      </p:sp>
      <p:grpSp>
        <p:nvGrpSpPr>
          <p:cNvPr id="7" name="Група 6"/>
          <p:cNvGrpSpPr/>
          <p:nvPr/>
        </p:nvGrpSpPr>
        <p:grpSpPr>
          <a:xfrm>
            <a:off x="752858" y="744469"/>
            <a:ext cx="10674117" cy="5349671"/>
            <a:chOff x="752858" y="744469"/>
            <a:chExt cx="10674117" cy="5349671"/>
          </a:xfrm>
        </p:grpSpPr>
        <p:sp>
          <p:nvSpPr>
            <p:cNvPr id="11" name="Полілінія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Полілінія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7796242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rtlCol="0"/>
          <a:lstStyle/>
          <a:p>
            <a:pPr rtl="0"/>
            <a:r>
              <a:rPr lang="uk-UA"/>
              <a:t>Зразок заголовка</a:t>
            </a:r>
            <a:endParaRPr lang="uk-UA" dirty="0"/>
          </a:p>
        </p:txBody>
      </p:sp>
      <p:sp>
        <p:nvSpPr>
          <p:cNvPr id="3" name="Місце для вертикального тексту 2"/>
          <p:cNvSpPr>
            <a:spLocks noGrp="1"/>
          </p:cNvSpPr>
          <p:nvPr>
            <p:ph type="body" orient="vert" idx="1" hasCustomPrompt="1"/>
          </p:nvPr>
        </p:nvSpPr>
        <p:spPr>
          <a:xfrm>
            <a:off x="1371600" y="2295525"/>
            <a:ext cx="9601200" cy="3571875"/>
          </a:xfrm>
        </p:spPr>
        <p:txBody>
          <a:bodyPr vert="eaVert" rtlCol="0"/>
          <a:lstStyle/>
          <a:p>
            <a:pPr lvl="0" rtl="0"/>
            <a:r>
              <a:rPr lang="uk-UA"/>
              <a:t>Зразок тексту</a:t>
            </a:r>
          </a:p>
          <a:p>
            <a:pPr lvl="1" rtl="0"/>
            <a:r>
              <a:rPr lang="uk-UA"/>
              <a:t>Другий рівень</a:t>
            </a:r>
          </a:p>
          <a:p>
            <a:pPr lvl="2" rtl="0"/>
            <a:r>
              <a:rPr lang="uk-UA"/>
              <a:t>Третій рівень</a:t>
            </a:r>
          </a:p>
          <a:p>
            <a:pPr lvl="3" rtl="0"/>
            <a:r>
              <a:rPr lang="uk-UA"/>
              <a:t>Четвертий рівень</a:t>
            </a:r>
          </a:p>
          <a:p>
            <a:pPr lvl="4" rtl="0"/>
            <a:r>
              <a:rPr lang="uk-UA"/>
              <a:t>П’ятий рівень</a:t>
            </a:r>
            <a:endParaRPr lang="uk-UA" dirty="0"/>
          </a:p>
        </p:txBody>
      </p:sp>
      <p:sp>
        <p:nvSpPr>
          <p:cNvPr id="4" name="Місце для дати 3"/>
          <p:cNvSpPr>
            <a:spLocks noGrp="1"/>
          </p:cNvSpPr>
          <p:nvPr>
            <p:ph type="dt" sz="half" idx="10"/>
          </p:nvPr>
        </p:nvSpPr>
        <p:spPr/>
        <p:txBody>
          <a:bodyPr rtlCol="0"/>
          <a:lstStyle/>
          <a:p>
            <a:pPr rtl="0"/>
            <a:fld id="{22B3B964-3A37-4D56-B29E-E5B1F971CBF4}" type="datetime1">
              <a:rPr lang="uk-UA" smtClean="0"/>
              <a:t>30.06.2025</a:t>
            </a:fld>
            <a:endParaRPr lang="uk-UA" dirty="0"/>
          </a:p>
        </p:txBody>
      </p:sp>
      <p:sp>
        <p:nvSpPr>
          <p:cNvPr id="5" name="Місце для нижнього колонтитула 4"/>
          <p:cNvSpPr>
            <a:spLocks noGrp="1"/>
          </p:cNvSpPr>
          <p:nvPr>
            <p:ph type="ftr" sz="quarter" idx="11"/>
          </p:nvPr>
        </p:nvSpPr>
        <p:spPr/>
        <p:txBody>
          <a:bodyPr rtlCol="0"/>
          <a:lstStyle/>
          <a:p>
            <a:pPr rtl="0"/>
            <a:endParaRPr lang="uk-UA" dirty="0"/>
          </a:p>
        </p:txBody>
      </p:sp>
      <p:sp>
        <p:nvSpPr>
          <p:cNvPr id="6" name="Місце для номера слайда 5"/>
          <p:cNvSpPr>
            <a:spLocks noGrp="1"/>
          </p:cNvSpPr>
          <p:nvPr>
            <p:ph type="sldNum" sz="quarter" idx="12"/>
          </p:nvPr>
        </p:nvSpPr>
        <p:spPr/>
        <p:txBody>
          <a:bodyPr rtlCol="0"/>
          <a:lstStyle/>
          <a:p>
            <a:pPr rtl="0"/>
            <a:fld id="{69E57DC2-970A-4B3E-BB1C-7A09969E49DF}" type="slidenum">
              <a:rPr lang="uk-UA" smtClean="0"/>
              <a:t>‹№›</a:t>
            </a:fld>
            <a:endParaRPr lang="uk-UA" dirty="0"/>
          </a:p>
        </p:txBody>
      </p:sp>
    </p:spTree>
    <p:extLst>
      <p:ext uri="{BB962C8B-B14F-4D97-AF65-F5344CB8AC3E}">
        <p14:creationId xmlns:p14="http://schemas.microsoft.com/office/powerpoint/2010/main" val="4051425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p:cNvSpPr>
            <a:spLocks noGrp="1"/>
          </p:cNvSpPr>
          <p:nvPr>
            <p:ph type="title" orient="vert" hasCustomPrompt="1"/>
          </p:nvPr>
        </p:nvSpPr>
        <p:spPr>
          <a:xfrm>
            <a:off x="9596561" y="624156"/>
            <a:ext cx="1565766" cy="5243244"/>
          </a:xfrm>
        </p:spPr>
        <p:txBody>
          <a:bodyPr vert="eaVert" rtlCol="0"/>
          <a:lstStyle/>
          <a:p>
            <a:pPr rtl="0"/>
            <a:r>
              <a:rPr lang="uk-UA"/>
              <a:t>Зразок заголовка</a:t>
            </a:r>
            <a:endParaRPr lang="uk-UA" dirty="0"/>
          </a:p>
        </p:txBody>
      </p:sp>
      <p:sp>
        <p:nvSpPr>
          <p:cNvPr id="3" name="Місце для вертикального тексту 2"/>
          <p:cNvSpPr>
            <a:spLocks noGrp="1"/>
          </p:cNvSpPr>
          <p:nvPr>
            <p:ph type="body" orient="vert" idx="1" hasCustomPrompt="1"/>
          </p:nvPr>
        </p:nvSpPr>
        <p:spPr>
          <a:xfrm>
            <a:off x="1371600" y="624156"/>
            <a:ext cx="8179641" cy="5243244"/>
          </a:xfrm>
        </p:spPr>
        <p:txBody>
          <a:bodyPr vert="eaVert" rtlCol="0"/>
          <a:lstStyle/>
          <a:p>
            <a:pPr lvl="0" rtl="0"/>
            <a:r>
              <a:rPr lang="uk-UA"/>
              <a:t>Зразок тексту</a:t>
            </a:r>
          </a:p>
          <a:p>
            <a:pPr lvl="1" rtl="0"/>
            <a:r>
              <a:rPr lang="uk-UA"/>
              <a:t>Другий рівень</a:t>
            </a:r>
          </a:p>
          <a:p>
            <a:pPr lvl="2" rtl="0"/>
            <a:r>
              <a:rPr lang="uk-UA"/>
              <a:t>Третій рівень</a:t>
            </a:r>
          </a:p>
          <a:p>
            <a:pPr lvl="3" rtl="0"/>
            <a:r>
              <a:rPr lang="uk-UA"/>
              <a:t>Четвертий рівень</a:t>
            </a:r>
          </a:p>
          <a:p>
            <a:pPr lvl="4" rtl="0"/>
            <a:r>
              <a:rPr lang="uk-UA"/>
              <a:t>П’ятий рівень</a:t>
            </a:r>
            <a:endParaRPr lang="uk-UA" dirty="0"/>
          </a:p>
        </p:txBody>
      </p:sp>
      <p:sp>
        <p:nvSpPr>
          <p:cNvPr id="4" name="Місце для дати 3"/>
          <p:cNvSpPr>
            <a:spLocks noGrp="1"/>
          </p:cNvSpPr>
          <p:nvPr>
            <p:ph type="dt" sz="half" idx="10"/>
          </p:nvPr>
        </p:nvSpPr>
        <p:spPr/>
        <p:txBody>
          <a:bodyPr rtlCol="0"/>
          <a:lstStyle/>
          <a:p>
            <a:pPr rtl="0"/>
            <a:fld id="{789A44CE-A1B6-4C76-BC52-D7DFB79F3E36}" type="datetime1">
              <a:rPr lang="uk-UA" smtClean="0"/>
              <a:t>30.06.2025</a:t>
            </a:fld>
            <a:endParaRPr lang="uk-UA" dirty="0"/>
          </a:p>
        </p:txBody>
      </p:sp>
      <p:sp>
        <p:nvSpPr>
          <p:cNvPr id="5" name="Місце для нижнього колонтитула 4"/>
          <p:cNvSpPr>
            <a:spLocks noGrp="1"/>
          </p:cNvSpPr>
          <p:nvPr>
            <p:ph type="ftr" sz="quarter" idx="11"/>
          </p:nvPr>
        </p:nvSpPr>
        <p:spPr/>
        <p:txBody>
          <a:bodyPr rtlCol="0"/>
          <a:lstStyle/>
          <a:p>
            <a:pPr rtl="0"/>
            <a:endParaRPr lang="uk-UA" dirty="0"/>
          </a:p>
        </p:txBody>
      </p:sp>
      <p:sp>
        <p:nvSpPr>
          <p:cNvPr id="6" name="Місце для номера слайда 5"/>
          <p:cNvSpPr>
            <a:spLocks noGrp="1"/>
          </p:cNvSpPr>
          <p:nvPr>
            <p:ph type="sldNum" sz="quarter" idx="12"/>
          </p:nvPr>
        </p:nvSpPr>
        <p:spPr/>
        <p:txBody>
          <a:bodyPr rtlCol="0"/>
          <a:lstStyle/>
          <a:p>
            <a:pPr rtl="0"/>
            <a:fld id="{69E57DC2-970A-4B3E-BB1C-7A09969E49DF}" type="slidenum">
              <a:rPr lang="uk-UA" smtClean="0"/>
              <a:t>‹№›</a:t>
            </a:fld>
            <a:endParaRPr lang="uk-UA" dirty="0"/>
          </a:p>
        </p:txBody>
      </p:sp>
    </p:spTree>
    <p:extLst>
      <p:ext uri="{BB962C8B-B14F-4D97-AF65-F5344CB8AC3E}">
        <p14:creationId xmlns:p14="http://schemas.microsoft.com/office/powerpoint/2010/main" val="3845499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rtlCol="0"/>
          <a:lstStyle/>
          <a:p>
            <a:pPr rtl="0"/>
            <a:r>
              <a:rPr lang="uk-UA"/>
              <a:t>Зразок заголовка</a:t>
            </a:r>
            <a:endParaRPr lang="uk-UA" dirty="0"/>
          </a:p>
        </p:txBody>
      </p:sp>
      <p:sp>
        <p:nvSpPr>
          <p:cNvPr id="3" name="Місце для вмісту 2"/>
          <p:cNvSpPr>
            <a:spLocks noGrp="1"/>
          </p:cNvSpPr>
          <p:nvPr>
            <p:ph idx="1" hasCustomPrompt="1"/>
          </p:nvPr>
        </p:nvSpPr>
        <p:spPr/>
        <p:txBody>
          <a:bodyPr rtlCol="0"/>
          <a:lstStyle/>
          <a:p>
            <a:pPr lvl="0" rtl="0"/>
            <a:r>
              <a:rPr lang="uk-UA"/>
              <a:t>Зразок тексту</a:t>
            </a:r>
          </a:p>
          <a:p>
            <a:pPr lvl="1" rtl="0"/>
            <a:r>
              <a:rPr lang="uk-UA"/>
              <a:t>Другий рівень</a:t>
            </a:r>
          </a:p>
          <a:p>
            <a:pPr lvl="2" rtl="0"/>
            <a:r>
              <a:rPr lang="uk-UA"/>
              <a:t>Третій рівень</a:t>
            </a:r>
          </a:p>
          <a:p>
            <a:pPr lvl="3" rtl="0"/>
            <a:r>
              <a:rPr lang="uk-UA"/>
              <a:t>Четвертий рівень</a:t>
            </a:r>
          </a:p>
          <a:p>
            <a:pPr lvl="4" rtl="0"/>
            <a:r>
              <a:rPr lang="uk-UA"/>
              <a:t>П’ятий рівень</a:t>
            </a:r>
            <a:endParaRPr lang="uk-UA" dirty="0"/>
          </a:p>
        </p:txBody>
      </p:sp>
      <p:sp>
        <p:nvSpPr>
          <p:cNvPr id="4" name="Місце для дати 3"/>
          <p:cNvSpPr>
            <a:spLocks noGrp="1"/>
          </p:cNvSpPr>
          <p:nvPr>
            <p:ph type="dt" sz="half" idx="10"/>
          </p:nvPr>
        </p:nvSpPr>
        <p:spPr/>
        <p:txBody>
          <a:bodyPr rtlCol="0"/>
          <a:lstStyle/>
          <a:p>
            <a:pPr rtl="0"/>
            <a:fld id="{E6137121-9DC2-4217-BF96-451EBA6B4CFF}" type="datetime1">
              <a:rPr lang="uk-UA" smtClean="0"/>
              <a:t>30.06.2025</a:t>
            </a:fld>
            <a:endParaRPr lang="uk-UA" dirty="0"/>
          </a:p>
        </p:txBody>
      </p:sp>
      <p:sp>
        <p:nvSpPr>
          <p:cNvPr id="5" name="Місце для нижнього колонтитула 4"/>
          <p:cNvSpPr>
            <a:spLocks noGrp="1"/>
          </p:cNvSpPr>
          <p:nvPr>
            <p:ph type="ftr" sz="quarter" idx="11"/>
          </p:nvPr>
        </p:nvSpPr>
        <p:spPr/>
        <p:txBody>
          <a:bodyPr rtlCol="0"/>
          <a:lstStyle/>
          <a:p>
            <a:pPr rtl="0"/>
            <a:endParaRPr lang="uk-UA" dirty="0"/>
          </a:p>
        </p:txBody>
      </p:sp>
      <p:sp>
        <p:nvSpPr>
          <p:cNvPr id="6" name="Місце для номера слайда 5"/>
          <p:cNvSpPr>
            <a:spLocks noGrp="1"/>
          </p:cNvSpPr>
          <p:nvPr>
            <p:ph type="sldNum" sz="quarter" idx="12"/>
          </p:nvPr>
        </p:nvSpPr>
        <p:spPr/>
        <p:txBody>
          <a:bodyPr rtlCol="0"/>
          <a:lstStyle/>
          <a:p>
            <a:pPr rtl="0"/>
            <a:fld id="{69E57DC2-970A-4B3E-BB1C-7A09969E49DF}" type="slidenum">
              <a:rPr lang="uk-UA" smtClean="0"/>
              <a:t>‹№›</a:t>
            </a:fld>
            <a:endParaRPr lang="uk-UA" dirty="0"/>
          </a:p>
        </p:txBody>
      </p:sp>
    </p:spTree>
    <p:extLst>
      <p:ext uri="{BB962C8B-B14F-4D97-AF65-F5344CB8AC3E}">
        <p14:creationId xmlns:p14="http://schemas.microsoft.com/office/powerpoint/2010/main" val="1150405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озділу">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5025" y="1301360"/>
            <a:ext cx="9612971" cy="2852737"/>
          </a:xfrm>
        </p:spPr>
        <p:txBody>
          <a:bodyPr rtlCol="0" anchor="b">
            <a:normAutofit/>
          </a:bodyPr>
          <a:lstStyle>
            <a:lvl1pPr algn="r">
              <a:defRPr sz="7200" cap="all" baseline="0">
                <a:solidFill>
                  <a:schemeClr val="tx2"/>
                </a:solidFill>
              </a:defRPr>
            </a:lvl1pPr>
          </a:lstStyle>
          <a:p>
            <a:pPr rtl="0"/>
            <a:r>
              <a:rPr lang="uk-UA"/>
              <a:t>Клацніть, щоб редагувати стиль зразка заголовка</a:t>
            </a:r>
            <a:endParaRPr lang="uk-UA" dirty="0"/>
          </a:p>
        </p:txBody>
      </p:sp>
      <p:sp>
        <p:nvSpPr>
          <p:cNvPr id="3" name="Місце для тексту 2"/>
          <p:cNvSpPr>
            <a:spLocks noGrp="1"/>
          </p:cNvSpPr>
          <p:nvPr>
            <p:ph type="body" idx="1"/>
          </p:nvPr>
        </p:nvSpPr>
        <p:spPr>
          <a:xfrm>
            <a:off x="765025" y="4216328"/>
            <a:ext cx="9612971" cy="1143324"/>
          </a:xfrm>
        </p:spPr>
        <p:txBody>
          <a:bodyPr rtlCol="0"/>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uk-UA"/>
              <a:t>Клацніть, щоб відредагувати стилі зразків тексту</a:t>
            </a:r>
          </a:p>
        </p:txBody>
      </p:sp>
      <p:sp>
        <p:nvSpPr>
          <p:cNvPr id="4" name="Місце для дати 3"/>
          <p:cNvSpPr>
            <a:spLocks noGrp="1"/>
          </p:cNvSpPr>
          <p:nvPr>
            <p:ph type="dt" sz="half" idx="10"/>
          </p:nvPr>
        </p:nvSpPr>
        <p:spPr>
          <a:xfrm>
            <a:off x="738908" y="6453386"/>
            <a:ext cx="1622409" cy="404614"/>
          </a:xfrm>
        </p:spPr>
        <p:txBody>
          <a:bodyPr rtlCol="0"/>
          <a:lstStyle>
            <a:lvl1pPr>
              <a:defRPr>
                <a:solidFill>
                  <a:schemeClr val="tx2"/>
                </a:solidFill>
              </a:defRPr>
            </a:lvl1pPr>
          </a:lstStyle>
          <a:p>
            <a:pPr rtl="0"/>
            <a:fld id="{49841B7C-2BF2-4146-A9E3-F055F9094D1B}" type="datetime1">
              <a:rPr lang="uk-UA" smtClean="0"/>
              <a:t>30.06.2025</a:t>
            </a:fld>
            <a:endParaRPr lang="uk-UA" dirty="0"/>
          </a:p>
        </p:txBody>
      </p:sp>
      <p:sp>
        <p:nvSpPr>
          <p:cNvPr id="5" name="Місце для нижнього колонтитула 4"/>
          <p:cNvSpPr>
            <a:spLocks noGrp="1"/>
          </p:cNvSpPr>
          <p:nvPr>
            <p:ph type="ftr" sz="quarter" idx="11"/>
          </p:nvPr>
        </p:nvSpPr>
        <p:spPr>
          <a:xfrm>
            <a:off x="2584312" y="6453386"/>
            <a:ext cx="7023377" cy="404614"/>
          </a:xfrm>
        </p:spPr>
        <p:txBody>
          <a:bodyPr rtlCol="0"/>
          <a:lstStyle>
            <a:lvl1pPr algn="ctr">
              <a:defRPr>
                <a:solidFill>
                  <a:schemeClr val="tx2"/>
                </a:solidFill>
              </a:defRPr>
            </a:lvl1pPr>
          </a:lstStyle>
          <a:p>
            <a:pPr rtl="0"/>
            <a:endParaRPr lang="uk-UA" dirty="0"/>
          </a:p>
        </p:txBody>
      </p:sp>
      <p:sp>
        <p:nvSpPr>
          <p:cNvPr id="6" name="Місце для номера слайда 5"/>
          <p:cNvSpPr>
            <a:spLocks noGrp="1"/>
          </p:cNvSpPr>
          <p:nvPr>
            <p:ph type="sldNum" sz="quarter" idx="12"/>
          </p:nvPr>
        </p:nvSpPr>
        <p:spPr>
          <a:xfrm>
            <a:off x="9830683" y="6453386"/>
            <a:ext cx="1596292" cy="404614"/>
          </a:xfrm>
        </p:spPr>
        <p:txBody>
          <a:bodyPr rtlCol="0"/>
          <a:lstStyle>
            <a:lvl1pPr>
              <a:defRPr>
                <a:solidFill>
                  <a:schemeClr val="tx2"/>
                </a:solidFill>
              </a:defRPr>
            </a:lvl1pPr>
          </a:lstStyle>
          <a:p>
            <a:pPr rtl="0"/>
            <a:fld id="{69E57DC2-970A-4B3E-BB1C-7A09969E49DF}" type="slidenum">
              <a:rPr lang="uk-UA" smtClean="0"/>
              <a:pPr/>
              <a:t>‹№›</a:t>
            </a:fld>
            <a:endParaRPr lang="uk-UA" dirty="0"/>
          </a:p>
        </p:txBody>
      </p:sp>
      <p:sp>
        <p:nvSpPr>
          <p:cNvPr id="7" name="Полілінія 6" title="Мітки зрізу"/>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txBody>
          <a:bodyPr/>
          <a:lstStyle/>
          <a:p>
            <a:endParaRPr lang="uk-UA" dirty="0"/>
          </a:p>
        </p:txBody>
      </p:sp>
    </p:spTree>
    <p:extLst>
      <p:ext uri="{BB962C8B-B14F-4D97-AF65-F5344CB8AC3E}">
        <p14:creationId xmlns:p14="http://schemas.microsoft.com/office/powerpoint/2010/main" val="66594190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елементи вмісту">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rtlCol="0"/>
          <a:lstStyle>
            <a:lvl1pPr>
              <a:defRPr>
                <a:solidFill>
                  <a:schemeClr val="tx2"/>
                </a:solidFill>
              </a:defRPr>
            </a:lvl1pPr>
          </a:lstStyle>
          <a:p>
            <a:pPr rtl="0"/>
            <a:r>
              <a:rPr lang="uk-UA"/>
              <a:t>Зразок заголовка</a:t>
            </a:r>
            <a:endParaRPr lang="uk-UA" dirty="0"/>
          </a:p>
        </p:txBody>
      </p:sp>
      <p:sp>
        <p:nvSpPr>
          <p:cNvPr id="3" name="Місце для вмісту 2"/>
          <p:cNvSpPr>
            <a:spLocks noGrp="1"/>
          </p:cNvSpPr>
          <p:nvPr>
            <p:ph sz="half" idx="1" hasCustomPrompt="1"/>
          </p:nvPr>
        </p:nvSpPr>
        <p:spPr>
          <a:xfrm>
            <a:off x="1371600" y="2285999"/>
            <a:ext cx="4447786" cy="3581401"/>
          </a:xfrm>
        </p:spPr>
        <p:txBody>
          <a:bodyPr rtlCol="0"/>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rtl="0"/>
            <a:r>
              <a:rPr lang="uk-UA"/>
              <a:t>Зразок тексту</a:t>
            </a:r>
          </a:p>
          <a:p>
            <a:pPr lvl="1" rtl="0"/>
            <a:r>
              <a:rPr lang="uk-UA"/>
              <a:t>Другий рівень</a:t>
            </a:r>
          </a:p>
          <a:p>
            <a:pPr lvl="2" rtl="0"/>
            <a:r>
              <a:rPr lang="uk-UA"/>
              <a:t>Третій рівень</a:t>
            </a:r>
          </a:p>
          <a:p>
            <a:pPr lvl="3" rtl="0"/>
            <a:r>
              <a:rPr lang="uk-UA"/>
              <a:t>Четвертий рівень</a:t>
            </a:r>
          </a:p>
          <a:p>
            <a:pPr lvl="4" rtl="0"/>
            <a:r>
              <a:rPr lang="uk-UA"/>
              <a:t>П’ятий рівень</a:t>
            </a:r>
            <a:endParaRPr lang="uk-UA" dirty="0"/>
          </a:p>
        </p:txBody>
      </p:sp>
      <p:sp>
        <p:nvSpPr>
          <p:cNvPr id="4" name="Місце для вмісту 3"/>
          <p:cNvSpPr>
            <a:spLocks noGrp="1"/>
          </p:cNvSpPr>
          <p:nvPr>
            <p:ph sz="half" idx="2" hasCustomPrompt="1"/>
          </p:nvPr>
        </p:nvSpPr>
        <p:spPr>
          <a:xfrm>
            <a:off x="6525403" y="2285999"/>
            <a:ext cx="4447786" cy="3581401"/>
          </a:xfrm>
        </p:spPr>
        <p:txBody>
          <a:bodyPr rtlCol="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rtl="0"/>
            <a:r>
              <a:rPr lang="uk-UA"/>
              <a:t>Зразок тексту</a:t>
            </a:r>
          </a:p>
          <a:p>
            <a:pPr lvl="1" rtl="0"/>
            <a:r>
              <a:rPr lang="uk-UA"/>
              <a:t>Другий рівень</a:t>
            </a:r>
          </a:p>
          <a:p>
            <a:pPr lvl="2" rtl="0"/>
            <a:r>
              <a:rPr lang="uk-UA"/>
              <a:t>Третій рівень</a:t>
            </a:r>
          </a:p>
          <a:p>
            <a:pPr lvl="3" rtl="0"/>
            <a:r>
              <a:rPr lang="uk-UA"/>
              <a:t>Четвертий рівень</a:t>
            </a:r>
          </a:p>
          <a:p>
            <a:pPr lvl="4" rtl="0"/>
            <a:r>
              <a:rPr lang="uk-UA"/>
              <a:t>П’ятий рівень</a:t>
            </a:r>
            <a:endParaRPr lang="uk-UA" dirty="0"/>
          </a:p>
        </p:txBody>
      </p:sp>
      <p:sp>
        <p:nvSpPr>
          <p:cNvPr id="5" name="Місце для дати 4"/>
          <p:cNvSpPr>
            <a:spLocks noGrp="1"/>
          </p:cNvSpPr>
          <p:nvPr>
            <p:ph type="dt" sz="half" idx="10"/>
          </p:nvPr>
        </p:nvSpPr>
        <p:spPr/>
        <p:txBody>
          <a:bodyPr rtlCol="0"/>
          <a:lstStyle/>
          <a:p>
            <a:pPr rtl="0"/>
            <a:fld id="{F5F3B93F-9F28-4D4F-B611-7240CDB7E20F}" type="datetime1">
              <a:rPr lang="uk-UA" smtClean="0"/>
              <a:t>30.06.2025</a:t>
            </a:fld>
            <a:endParaRPr lang="uk-UA" dirty="0"/>
          </a:p>
        </p:txBody>
      </p:sp>
      <p:sp>
        <p:nvSpPr>
          <p:cNvPr id="6" name="Місце для нижнього колонтитула 5"/>
          <p:cNvSpPr>
            <a:spLocks noGrp="1"/>
          </p:cNvSpPr>
          <p:nvPr>
            <p:ph type="ftr" sz="quarter" idx="11"/>
          </p:nvPr>
        </p:nvSpPr>
        <p:spPr/>
        <p:txBody>
          <a:bodyPr rtlCol="0"/>
          <a:lstStyle/>
          <a:p>
            <a:pPr rtl="0"/>
            <a:endParaRPr lang="uk-UA" dirty="0"/>
          </a:p>
        </p:txBody>
      </p:sp>
      <p:sp>
        <p:nvSpPr>
          <p:cNvPr id="7" name="Місце для номера слайда 6"/>
          <p:cNvSpPr>
            <a:spLocks noGrp="1"/>
          </p:cNvSpPr>
          <p:nvPr>
            <p:ph type="sldNum" sz="quarter" idx="12"/>
          </p:nvPr>
        </p:nvSpPr>
        <p:spPr/>
        <p:txBody>
          <a:bodyPr rtlCol="0"/>
          <a:lstStyle/>
          <a:p>
            <a:pPr rtl="0"/>
            <a:fld id="{69E57DC2-970A-4B3E-BB1C-7A09969E49DF}" type="slidenum">
              <a:rPr lang="uk-UA" smtClean="0"/>
              <a:t>‹№›</a:t>
            </a:fld>
            <a:endParaRPr lang="uk-UA" dirty="0"/>
          </a:p>
        </p:txBody>
      </p:sp>
    </p:spTree>
    <p:extLst>
      <p:ext uri="{BB962C8B-B14F-4D97-AF65-F5344CB8AC3E}">
        <p14:creationId xmlns:p14="http://schemas.microsoft.com/office/powerpoint/2010/main" val="1332195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1371600" y="685800"/>
            <a:ext cx="9601200" cy="1485900"/>
          </a:xfrm>
        </p:spPr>
        <p:txBody>
          <a:bodyPr rtlCol="0"/>
          <a:lstStyle>
            <a:lvl1pPr>
              <a:defRPr>
                <a:solidFill>
                  <a:schemeClr val="tx2"/>
                </a:solidFill>
              </a:defRPr>
            </a:lvl1pPr>
          </a:lstStyle>
          <a:p>
            <a:pPr rtl="0"/>
            <a:r>
              <a:rPr lang="uk-UA"/>
              <a:t>Зразок заголовка</a:t>
            </a:r>
            <a:endParaRPr lang="uk-UA" dirty="0"/>
          </a:p>
        </p:txBody>
      </p:sp>
      <p:sp>
        <p:nvSpPr>
          <p:cNvPr id="3" name="Місце для тексту 2"/>
          <p:cNvSpPr>
            <a:spLocks noGrp="1"/>
          </p:cNvSpPr>
          <p:nvPr>
            <p:ph type="body" idx="1" hasCustomPrompt="1"/>
          </p:nvPr>
        </p:nvSpPr>
        <p:spPr>
          <a:xfrm>
            <a:off x="1371600" y="2340864"/>
            <a:ext cx="4443984" cy="823912"/>
          </a:xfrm>
        </p:spPr>
        <p:txBody>
          <a:bodyPr rtlCol="0"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uk-UA"/>
              <a:t>Зразок тексту</a:t>
            </a:r>
            <a:endParaRPr lang="uk-UA" dirty="0"/>
          </a:p>
        </p:txBody>
      </p:sp>
      <p:sp>
        <p:nvSpPr>
          <p:cNvPr id="4" name="Місце для вмісту 3"/>
          <p:cNvSpPr>
            <a:spLocks noGrp="1"/>
          </p:cNvSpPr>
          <p:nvPr>
            <p:ph sz="half" idx="2" hasCustomPrompt="1"/>
          </p:nvPr>
        </p:nvSpPr>
        <p:spPr>
          <a:xfrm>
            <a:off x="1371600" y="3305207"/>
            <a:ext cx="4443984" cy="2562193"/>
          </a:xfrm>
        </p:spPr>
        <p:txBody>
          <a:bodyPr rtlCol="0"/>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rtl="0"/>
            <a:r>
              <a:rPr lang="uk-UA"/>
              <a:t>Зразок тексту</a:t>
            </a:r>
          </a:p>
          <a:p>
            <a:pPr lvl="1" rtl="0"/>
            <a:r>
              <a:rPr lang="uk-UA"/>
              <a:t>Другий рівень</a:t>
            </a:r>
          </a:p>
          <a:p>
            <a:pPr lvl="2" rtl="0"/>
            <a:r>
              <a:rPr lang="uk-UA"/>
              <a:t>Третій рівень</a:t>
            </a:r>
          </a:p>
          <a:p>
            <a:pPr lvl="3" rtl="0"/>
            <a:r>
              <a:rPr lang="uk-UA"/>
              <a:t>Четвертий рівень</a:t>
            </a:r>
          </a:p>
          <a:p>
            <a:pPr lvl="4" rtl="0"/>
            <a:r>
              <a:rPr lang="uk-UA"/>
              <a:t>П’ятий рівень</a:t>
            </a:r>
            <a:endParaRPr lang="uk-UA" dirty="0"/>
          </a:p>
        </p:txBody>
      </p:sp>
      <p:sp>
        <p:nvSpPr>
          <p:cNvPr id="5" name="Місце для тексту 4"/>
          <p:cNvSpPr>
            <a:spLocks noGrp="1"/>
          </p:cNvSpPr>
          <p:nvPr>
            <p:ph type="body" sz="quarter" idx="3" hasCustomPrompt="1"/>
          </p:nvPr>
        </p:nvSpPr>
        <p:spPr>
          <a:xfrm>
            <a:off x="6525014" y="2340864"/>
            <a:ext cx="4443984" cy="823912"/>
          </a:xfrm>
        </p:spPr>
        <p:txBody>
          <a:bodyPr rtlCol="0"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uk-UA"/>
              <a:t>Зразок тексту</a:t>
            </a:r>
            <a:endParaRPr lang="uk-UA" dirty="0"/>
          </a:p>
        </p:txBody>
      </p:sp>
      <p:sp>
        <p:nvSpPr>
          <p:cNvPr id="6" name="Місце для вмісту 5"/>
          <p:cNvSpPr>
            <a:spLocks noGrp="1"/>
          </p:cNvSpPr>
          <p:nvPr>
            <p:ph sz="quarter" idx="4" hasCustomPrompt="1"/>
          </p:nvPr>
        </p:nvSpPr>
        <p:spPr>
          <a:xfrm>
            <a:off x="6525014" y="3305207"/>
            <a:ext cx="4443984" cy="2562193"/>
          </a:xfrm>
        </p:spPr>
        <p:txBody>
          <a:bodyPr rtlCol="0"/>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rtl="0"/>
            <a:r>
              <a:rPr lang="uk-UA"/>
              <a:t>Зразок тексту</a:t>
            </a:r>
          </a:p>
          <a:p>
            <a:pPr lvl="1" rtl="0"/>
            <a:r>
              <a:rPr lang="uk-UA"/>
              <a:t>Другий рівень</a:t>
            </a:r>
          </a:p>
          <a:p>
            <a:pPr lvl="2" rtl="0"/>
            <a:r>
              <a:rPr lang="uk-UA"/>
              <a:t>Третій рівень</a:t>
            </a:r>
          </a:p>
          <a:p>
            <a:pPr lvl="3" rtl="0"/>
            <a:r>
              <a:rPr lang="uk-UA"/>
              <a:t>Четвертий рівень</a:t>
            </a:r>
          </a:p>
          <a:p>
            <a:pPr lvl="4" rtl="0"/>
            <a:r>
              <a:rPr lang="uk-UA"/>
              <a:t>П’ятий рівень</a:t>
            </a:r>
            <a:endParaRPr lang="uk-UA" dirty="0"/>
          </a:p>
        </p:txBody>
      </p:sp>
      <p:sp>
        <p:nvSpPr>
          <p:cNvPr id="7" name="Місце для дати 6"/>
          <p:cNvSpPr>
            <a:spLocks noGrp="1"/>
          </p:cNvSpPr>
          <p:nvPr>
            <p:ph type="dt" sz="half" idx="10"/>
          </p:nvPr>
        </p:nvSpPr>
        <p:spPr/>
        <p:txBody>
          <a:bodyPr rtlCol="0"/>
          <a:lstStyle/>
          <a:p>
            <a:pPr rtl="0"/>
            <a:fld id="{86B4944B-5019-4F08-B5CB-DE0581576855}" type="datetime1">
              <a:rPr lang="uk-UA" smtClean="0"/>
              <a:t>30.06.2025</a:t>
            </a:fld>
            <a:endParaRPr lang="uk-UA" dirty="0"/>
          </a:p>
        </p:txBody>
      </p:sp>
      <p:sp>
        <p:nvSpPr>
          <p:cNvPr id="8" name="Місце для нижнього колонтитула 7"/>
          <p:cNvSpPr>
            <a:spLocks noGrp="1"/>
          </p:cNvSpPr>
          <p:nvPr>
            <p:ph type="ftr" sz="quarter" idx="11"/>
          </p:nvPr>
        </p:nvSpPr>
        <p:spPr/>
        <p:txBody>
          <a:bodyPr rtlCol="0"/>
          <a:lstStyle/>
          <a:p>
            <a:pPr rtl="0"/>
            <a:endParaRPr lang="uk-UA" dirty="0"/>
          </a:p>
        </p:txBody>
      </p:sp>
      <p:sp>
        <p:nvSpPr>
          <p:cNvPr id="9" name="Місце для номера слайда 8"/>
          <p:cNvSpPr>
            <a:spLocks noGrp="1"/>
          </p:cNvSpPr>
          <p:nvPr>
            <p:ph type="sldNum" sz="quarter" idx="12"/>
          </p:nvPr>
        </p:nvSpPr>
        <p:spPr/>
        <p:txBody>
          <a:bodyPr rtlCol="0"/>
          <a:lstStyle/>
          <a:p>
            <a:pPr rtl="0"/>
            <a:fld id="{69E57DC2-970A-4B3E-BB1C-7A09969E49DF}" type="slidenum">
              <a:rPr lang="uk-UA" smtClean="0"/>
              <a:t>‹№›</a:t>
            </a:fld>
            <a:endParaRPr lang="uk-UA" dirty="0"/>
          </a:p>
        </p:txBody>
      </p:sp>
    </p:spTree>
    <p:extLst>
      <p:ext uri="{BB962C8B-B14F-4D97-AF65-F5344CB8AC3E}">
        <p14:creationId xmlns:p14="http://schemas.microsoft.com/office/powerpoint/2010/main" val="1269596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rtlCol="0"/>
          <a:lstStyle/>
          <a:p>
            <a:pPr rtl="0"/>
            <a:r>
              <a:rPr lang="uk-UA"/>
              <a:t>Зразок заголовка</a:t>
            </a:r>
            <a:endParaRPr lang="uk-UA" dirty="0"/>
          </a:p>
        </p:txBody>
      </p:sp>
      <p:sp>
        <p:nvSpPr>
          <p:cNvPr id="3" name="Місце для дати 2"/>
          <p:cNvSpPr>
            <a:spLocks noGrp="1"/>
          </p:cNvSpPr>
          <p:nvPr>
            <p:ph type="dt" sz="half" idx="10"/>
          </p:nvPr>
        </p:nvSpPr>
        <p:spPr/>
        <p:txBody>
          <a:bodyPr rtlCol="0"/>
          <a:lstStyle/>
          <a:p>
            <a:pPr rtl="0"/>
            <a:fld id="{F5A076A1-DD14-43AF-AD56-B25390F15AC8}" type="datetime1">
              <a:rPr lang="uk-UA" smtClean="0"/>
              <a:t>30.06.2025</a:t>
            </a:fld>
            <a:endParaRPr lang="uk-UA" dirty="0"/>
          </a:p>
        </p:txBody>
      </p:sp>
      <p:sp>
        <p:nvSpPr>
          <p:cNvPr id="4" name="Місце для нижнього колонтитула 3"/>
          <p:cNvSpPr>
            <a:spLocks noGrp="1"/>
          </p:cNvSpPr>
          <p:nvPr>
            <p:ph type="ftr" sz="quarter" idx="11"/>
          </p:nvPr>
        </p:nvSpPr>
        <p:spPr/>
        <p:txBody>
          <a:bodyPr rtlCol="0"/>
          <a:lstStyle/>
          <a:p>
            <a:pPr rtl="0"/>
            <a:endParaRPr lang="uk-UA" dirty="0"/>
          </a:p>
        </p:txBody>
      </p:sp>
      <p:sp>
        <p:nvSpPr>
          <p:cNvPr id="5" name="Місце для номера слайда 4"/>
          <p:cNvSpPr>
            <a:spLocks noGrp="1"/>
          </p:cNvSpPr>
          <p:nvPr>
            <p:ph type="sldNum" sz="quarter" idx="12"/>
          </p:nvPr>
        </p:nvSpPr>
        <p:spPr/>
        <p:txBody>
          <a:bodyPr rtlCol="0"/>
          <a:lstStyle/>
          <a:p>
            <a:pPr rtl="0"/>
            <a:fld id="{69E57DC2-970A-4B3E-BB1C-7A09969E49DF}" type="slidenum">
              <a:rPr lang="uk-UA" smtClean="0"/>
              <a:t>‹№›</a:t>
            </a:fld>
            <a:endParaRPr lang="uk-UA" dirty="0"/>
          </a:p>
        </p:txBody>
      </p:sp>
    </p:spTree>
    <p:extLst>
      <p:ext uri="{BB962C8B-B14F-4D97-AF65-F5344CB8AC3E}">
        <p14:creationId xmlns:p14="http://schemas.microsoft.com/office/powerpoint/2010/main" val="592791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
    <p:spTree>
      <p:nvGrpSpPr>
        <p:cNvPr id="1" name=""/>
        <p:cNvGrpSpPr/>
        <p:nvPr/>
      </p:nvGrpSpPr>
      <p:grpSpPr>
        <a:xfrm>
          <a:off x="0" y="0"/>
          <a:ext cx="0" cy="0"/>
          <a:chOff x="0" y="0"/>
          <a:chExt cx="0" cy="0"/>
        </a:xfrm>
      </p:grpSpPr>
      <p:sp>
        <p:nvSpPr>
          <p:cNvPr id="2" name="Місце для дати 1"/>
          <p:cNvSpPr>
            <a:spLocks noGrp="1"/>
          </p:cNvSpPr>
          <p:nvPr>
            <p:ph type="dt" sz="half" idx="10"/>
          </p:nvPr>
        </p:nvSpPr>
        <p:spPr/>
        <p:txBody>
          <a:bodyPr rtlCol="0"/>
          <a:lstStyle/>
          <a:p>
            <a:pPr rtl="0"/>
            <a:fld id="{24B3C530-DFF8-4741-93A9-420E1418B0EE}" type="datetime1">
              <a:rPr lang="uk-UA" smtClean="0"/>
              <a:t>30.06.2025</a:t>
            </a:fld>
            <a:endParaRPr lang="uk-UA" dirty="0"/>
          </a:p>
        </p:txBody>
      </p:sp>
      <p:sp>
        <p:nvSpPr>
          <p:cNvPr id="3" name="Місце для нижнього колонтитула 2"/>
          <p:cNvSpPr>
            <a:spLocks noGrp="1"/>
          </p:cNvSpPr>
          <p:nvPr>
            <p:ph type="ftr" sz="quarter" idx="11"/>
          </p:nvPr>
        </p:nvSpPr>
        <p:spPr/>
        <p:txBody>
          <a:bodyPr rtlCol="0"/>
          <a:lstStyle/>
          <a:p>
            <a:pPr rtl="0"/>
            <a:endParaRPr lang="uk-UA" dirty="0"/>
          </a:p>
        </p:txBody>
      </p:sp>
      <p:sp>
        <p:nvSpPr>
          <p:cNvPr id="4" name="Місце для номера слайда 3"/>
          <p:cNvSpPr>
            <a:spLocks noGrp="1"/>
          </p:cNvSpPr>
          <p:nvPr>
            <p:ph type="sldNum" sz="quarter" idx="12"/>
          </p:nvPr>
        </p:nvSpPr>
        <p:spPr/>
        <p:txBody>
          <a:bodyPr rtlCol="0"/>
          <a:lstStyle/>
          <a:p>
            <a:pPr rtl="0"/>
            <a:fld id="{69E57DC2-970A-4B3E-BB1C-7A09969E49DF}" type="slidenum">
              <a:rPr lang="uk-UA" smtClean="0"/>
              <a:t>‹№›</a:t>
            </a:fld>
            <a:endParaRPr lang="uk-UA" dirty="0"/>
          </a:p>
        </p:txBody>
      </p:sp>
    </p:spTree>
    <p:extLst>
      <p:ext uri="{BB962C8B-B14F-4D97-AF65-F5344CB8AC3E}">
        <p14:creationId xmlns:p14="http://schemas.microsoft.com/office/powerpoint/2010/main" val="809832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Вміст із підписом">
    <p:spTree>
      <p:nvGrpSpPr>
        <p:cNvPr id="1" name=""/>
        <p:cNvGrpSpPr/>
        <p:nvPr/>
      </p:nvGrpSpPr>
      <p:grpSpPr>
        <a:xfrm>
          <a:off x="0" y="0"/>
          <a:ext cx="0" cy="0"/>
          <a:chOff x="0" y="0"/>
          <a:chExt cx="0" cy="0"/>
        </a:xfrm>
      </p:grpSpPr>
      <p:sp>
        <p:nvSpPr>
          <p:cNvPr id="8" name="Прямокутник 7" title="Фіолетова фонова фігура"/>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uk-UA" dirty="0"/>
          </a:p>
        </p:txBody>
      </p:sp>
      <p:sp>
        <p:nvSpPr>
          <p:cNvPr id="2" name="Заголовок 1"/>
          <p:cNvSpPr>
            <a:spLocks noGrp="1"/>
          </p:cNvSpPr>
          <p:nvPr>
            <p:ph type="title" hasCustomPrompt="1"/>
          </p:nvPr>
        </p:nvSpPr>
        <p:spPr>
          <a:xfrm>
            <a:off x="723900" y="685800"/>
            <a:ext cx="3855720" cy="2157884"/>
          </a:xfrm>
        </p:spPr>
        <p:txBody>
          <a:bodyPr rtlCol="0" anchor="t">
            <a:noAutofit/>
          </a:bodyPr>
          <a:lstStyle>
            <a:lvl1pPr>
              <a:lnSpc>
                <a:spcPct val="84000"/>
              </a:lnSpc>
              <a:defRPr sz="4800" baseline="0">
                <a:solidFill>
                  <a:schemeClr val="tx2"/>
                </a:solidFill>
              </a:defRPr>
            </a:lvl1pPr>
          </a:lstStyle>
          <a:p>
            <a:pPr rtl="0"/>
            <a:r>
              <a:rPr lang="uk-UA"/>
              <a:t>Зразок заголовка</a:t>
            </a:r>
            <a:endParaRPr lang="uk-UA" dirty="0"/>
          </a:p>
        </p:txBody>
      </p:sp>
      <p:sp>
        <p:nvSpPr>
          <p:cNvPr id="3" name="Місце для вмісту 2"/>
          <p:cNvSpPr>
            <a:spLocks noGrp="1"/>
          </p:cNvSpPr>
          <p:nvPr>
            <p:ph idx="1" hasCustomPrompt="1"/>
          </p:nvPr>
        </p:nvSpPr>
        <p:spPr>
          <a:xfrm>
            <a:off x="6256020" y="685801"/>
            <a:ext cx="5212080" cy="5175250"/>
          </a:xfrm>
        </p:spPr>
        <p:txBody>
          <a:bodyPr rtlCol="0"/>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rtl="0"/>
            <a:r>
              <a:rPr lang="uk-UA"/>
              <a:t>Зразок тексту</a:t>
            </a:r>
          </a:p>
          <a:p>
            <a:pPr lvl="1" rtl="0"/>
            <a:r>
              <a:rPr lang="uk-UA"/>
              <a:t>Другий рівень</a:t>
            </a:r>
          </a:p>
          <a:p>
            <a:pPr lvl="2" rtl="0"/>
            <a:r>
              <a:rPr lang="uk-UA"/>
              <a:t>Третій рівень</a:t>
            </a:r>
          </a:p>
          <a:p>
            <a:pPr lvl="3" rtl="0"/>
            <a:r>
              <a:rPr lang="uk-UA"/>
              <a:t>Четвертий рівень</a:t>
            </a:r>
          </a:p>
          <a:p>
            <a:pPr lvl="4" rtl="0"/>
            <a:r>
              <a:rPr lang="uk-UA"/>
              <a:t>П’ятий рівень</a:t>
            </a:r>
            <a:endParaRPr lang="uk-UA" dirty="0"/>
          </a:p>
        </p:txBody>
      </p:sp>
      <p:sp>
        <p:nvSpPr>
          <p:cNvPr id="4" name="Місце для тексту 3"/>
          <p:cNvSpPr>
            <a:spLocks noGrp="1"/>
          </p:cNvSpPr>
          <p:nvPr>
            <p:ph type="body" sz="half" idx="2"/>
          </p:nvPr>
        </p:nvSpPr>
        <p:spPr>
          <a:xfrm>
            <a:off x="723900" y="2856344"/>
            <a:ext cx="3855720" cy="3011056"/>
          </a:xfrm>
        </p:spPr>
        <p:txBody>
          <a:bodyPr rtlCol="0"/>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uk-UA"/>
              <a:t>Клацніть, щоб відредагувати стилі зразків тексту</a:t>
            </a:r>
          </a:p>
        </p:txBody>
      </p:sp>
      <p:sp>
        <p:nvSpPr>
          <p:cNvPr id="5" name="Місце для дати 4"/>
          <p:cNvSpPr>
            <a:spLocks noGrp="1"/>
          </p:cNvSpPr>
          <p:nvPr>
            <p:ph type="dt" sz="half" idx="10"/>
          </p:nvPr>
        </p:nvSpPr>
        <p:spPr>
          <a:xfrm>
            <a:off x="723900" y="6453386"/>
            <a:ext cx="1204572" cy="404614"/>
          </a:xfrm>
        </p:spPr>
        <p:txBody>
          <a:bodyPr rtlCol="0"/>
          <a:lstStyle>
            <a:lvl1pPr>
              <a:defRPr>
                <a:solidFill>
                  <a:schemeClr val="tx2"/>
                </a:solidFill>
              </a:defRPr>
            </a:lvl1pPr>
          </a:lstStyle>
          <a:p>
            <a:pPr rtl="0"/>
            <a:fld id="{381DCC4A-6B1C-44C8-818A-C5E1F39D570D}" type="datetime1">
              <a:rPr lang="uk-UA" smtClean="0"/>
              <a:t>30.06.2025</a:t>
            </a:fld>
            <a:endParaRPr lang="uk-UA" dirty="0"/>
          </a:p>
        </p:txBody>
      </p:sp>
      <p:sp>
        <p:nvSpPr>
          <p:cNvPr id="6" name="Місце для нижнього колонтитула 5"/>
          <p:cNvSpPr>
            <a:spLocks noGrp="1"/>
          </p:cNvSpPr>
          <p:nvPr>
            <p:ph type="ftr" sz="quarter" idx="11"/>
          </p:nvPr>
        </p:nvSpPr>
        <p:spPr>
          <a:xfrm>
            <a:off x="2205945" y="6453386"/>
            <a:ext cx="2373675" cy="404614"/>
          </a:xfrm>
        </p:spPr>
        <p:txBody>
          <a:bodyPr rtlCol="0"/>
          <a:lstStyle>
            <a:lvl1pPr>
              <a:defRPr>
                <a:solidFill>
                  <a:schemeClr val="tx2"/>
                </a:solidFill>
              </a:defRPr>
            </a:lvl1pPr>
          </a:lstStyle>
          <a:p>
            <a:pPr rtl="0"/>
            <a:endParaRPr lang="uk-UA" dirty="0"/>
          </a:p>
        </p:txBody>
      </p:sp>
      <p:sp>
        <p:nvSpPr>
          <p:cNvPr id="7" name="Місце для номера слайда 6"/>
          <p:cNvSpPr>
            <a:spLocks noGrp="1"/>
          </p:cNvSpPr>
          <p:nvPr>
            <p:ph type="sldNum" sz="quarter" idx="12"/>
          </p:nvPr>
        </p:nvSpPr>
        <p:spPr>
          <a:xfrm>
            <a:off x="9883140" y="6453386"/>
            <a:ext cx="1596292" cy="404614"/>
          </a:xfrm>
        </p:spPr>
        <p:txBody>
          <a:bodyPr rtlCol="0"/>
          <a:lstStyle>
            <a:lvl1pPr>
              <a:defRPr>
                <a:solidFill>
                  <a:schemeClr val="tx2"/>
                </a:solidFill>
              </a:defRPr>
            </a:lvl1pPr>
          </a:lstStyle>
          <a:p>
            <a:pPr rtl="0"/>
            <a:fld id="{69E57DC2-970A-4B3E-BB1C-7A09969E49DF}" type="slidenum">
              <a:rPr lang="uk-UA" smtClean="0"/>
              <a:pPr/>
              <a:t>‹№›</a:t>
            </a:fld>
            <a:endParaRPr lang="uk-UA" dirty="0"/>
          </a:p>
        </p:txBody>
      </p:sp>
      <p:sp>
        <p:nvSpPr>
          <p:cNvPr id="9" name="Прямокутник 8" title="Панель роздільника"/>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uk-UA" dirty="0"/>
          </a:p>
        </p:txBody>
      </p:sp>
    </p:spTree>
    <p:extLst>
      <p:ext uri="{BB962C8B-B14F-4D97-AF65-F5344CB8AC3E}">
        <p14:creationId xmlns:p14="http://schemas.microsoft.com/office/powerpoint/2010/main" val="1684512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Зображення з підписом">
    <p:spTree>
      <p:nvGrpSpPr>
        <p:cNvPr id="1" name=""/>
        <p:cNvGrpSpPr/>
        <p:nvPr/>
      </p:nvGrpSpPr>
      <p:grpSpPr>
        <a:xfrm>
          <a:off x="0" y="0"/>
          <a:ext cx="0" cy="0"/>
          <a:chOff x="0" y="0"/>
          <a:chExt cx="0" cy="0"/>
        </a:xfrm>
      </p:grpSpPr>
      <p:sp>
        <p:nvSpPr>
          <p:cNvPr id="8" name="Прямокутник 7" title="Фіолетова фонова фігура"/>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uk-UA" dirty="0"/>
          </a:p>
        </p:txBody>
      </p:sp>
      <p:sp>
        <p:nvSpPr>
          <p:cNvPr id="2" name="Заголовок 1"/>
          <p:cNvSpPr>
            <a:spLocks noGrp="1"/>
          </p:cNvSpPr>
          <p:nvPr>
            <p:ph type="title" hasCustomPrompt="1"/>
          </p:nvPr>
        </p:nvSpPr>
        <p:spPr>
          <a:xfrm>
            <a:off x="723900" y="685800"/>
            <a:ext cx="3855720" cy="2157884"/>
          </a:xfrm>
        </p:spPr>
        <p:txBody>
          <a:bodyPr rtlCol="0" anchor="t">
            <a:normAutofit/>
          </a:bodyPr>
          <a:lstStyle>
            <a:lvl1pPr>
              <a:lnSpc>
                <a:spcPct val="84000"/>
              </a:lnSpc>
              <a:defRPr sz="4800" baseline="0"/>
            </a:lvl1pPr>
          </a:lstStyle>
          <a:p>
            <a:pPr rtl="0"/>
            <a:r>
              <a:rPr lang="uk-UA"/>
              <a:t>Зразок заголовка</a:t>
            </a:r>
            <a:endParaRPr lang="uk-UA" dirty="0"/>
          </a:p>
        </p:txBody>
      </p:sp>
      <p:sp>
        <p:nvSpPr>
          <p:cNvPr id="3" name="Місце для зображення 2"/>
          <p:cNvSpPr>
            <a:spLocks noGrp="1" noChangeAspect="1"/>
          </p:cNvSpPr>
          <p:nvPr>
            <p:ph type="pic" idx="1"/>
          </p:nvPr>
        </p:nvSpPr>
        <p:spPr>
          <a:xfrm>
            <a:off x="5532120" y="0"/>
            <a:ext cx="6659880" cy="6857999"/>
          </a:xfrm>
        </p:spPr>
        <p:txBody>
          <a:bodyPr rtlCol="0"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uk-UA" dirty="0"/>
              <a:t>Клацніть піктограму, щоб додати зображення</a:t>
            </a:r>
          </a:p>
        </p:txBody>
      </p:sp>
      <p:sp>
        <p:nvSpPr>
          <p:cNvPr id="4" name="Місце для тексту 3"/>
          <p:cNvSpPr>
            <a:spLocks noGrp="1"/>
          </p:cNvSpPr>
          <p:nvPr>
            <p:ph type="body" sz="half" idx="2"/>
          </p:nvPr>
        </p:nvSpPr>
        <p:spPr>
          <a:xfrm>
            <a:off x="723900" y="2855968"/>
            <a:ext cx="3855720" cy="3011432"/>
          </a:xfrm>
        </p:spPr>
        <p:txBody>
          <a:bodyPr rtlCol="0"/>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uk-UA"/>
              <a:t>Клацніть, щоб відредагувати стилі зразків тексту</a:t>
            </a:r>
          </a:p>
        </p:txBody>
      </p:sp>
      <p:sp>
        <p:nvSpPr>
          <p:cNvPr id="5" name="Місце для дати 4"/>
          <p:cNvSpPr>
            <a:spLocks noGrp="1"/>
          </p:cNvSpPr>
          <p:nvPr>
            <p:ph type="dt" sz="half" idx="10"/>
          </p:nvPr>
        </p:nvSpPr>
        <p:spPr>
          <a:xfrm>
            <a:off x="723900" y="6453386"/>
            <a:ext cx="1204572" cy="404614"/>
          </a:xfrm>
        </p:spPr>
        <p:txBody>
          <a:bodyPr rtlCol="0"/>
          <a:lstStyle>
            <a:lvl1pPr>
              <a:defRPr>
                <a:solidFill>
                  <a:schemeClr val="tx2"/>
                </a:solidFill>
              </a:defRPr>
            </a:lvl1pPr>
          </a:lstStyle>
          <a:p>
            <a:pPr rtl="0"/>
            <a:fld id="{39892BFA-4969-452A-8845-021A8C2621EC}" type="datetime1">
              <a:rPr lang="uk-UA" smtClean="0"/>
              <a:t>30.06.2025</a:t>
            </a:fld>
            <a:endParaRPr lang="uk-UA" dirty="0"/>
          </a:p>
        </p:txBody>
      </p:sp>
      <p:sp>
        <p:nvSpPr>
          <p:cNvPr id="6" name="Місце для нижнього колонтитула 5"/>
          <p:cNvSpPr>
            <a:spLocks noGrp="1"/>
          </p:cNvSpPr>
          <p:nvPr>
            <p:ph type="ftr" sz="quarter" idx="11"/>
          </p:nvPr>
        </p:nvSpPr>
        <p:spPr>
          <a:xfrm>
            <a:off x="2205945" y="6453386"/>
            <a:ext cx="2373675" cy="404614"/>
          </a:xfrm>
        </p:spPr>
        <p:txBody>
          <a:bodyPr rtlCol="0"/>
          <a:lstStyle>
            <a:lvl1pPr>
              <a:defRPr>
                <a:solidFill>
                  <a:schemeClr val="tx2"/>
                </a:solidFill>
              </a:defRPr>
            </a:lvl1pPr>
          </a:lstStyle>
          <a:p>
            <a:pPr rtl="0"/>
            <a:endParaRPr lang="uk-UA" dirty="0"/>
          </a:p>
        </p:txBody>
      </p:sp>
      <p:sp>
        <p:nvSpPr>
          <p:cNvPr id="7" name="Місце для номера слайда 6"/>
          <p:cNvSpPr>
            <a:spLocks noGrp="1"/>
          </p:cNvSpPr>
          <p:nvPr>
            <p:ph type="sldNum" sz="quarter" idx="12"/>
          </p:nvPr>
        </p:nvSpPr>
        <p:spPr>
          <a:xfrm>
            <a:off x="9883140" y="6453386"/>
            <a:ext cx="1596292" cy="404614"/>
          </a:xfrm>
        </p:spPr>
        <p:txBody>
          <a:bodyPr rtlCol="0"/>
          <a:lstStyle>
            <a:lvl1pPr>
              <a:defRPr>
                <a:solidFill>
                  <a:schemeClr val="tx2"/>
                </a:solidFill>
              </a:defRPr>
            </a:lvl1pPr>
          </a:lstStyle>
          <a:p>
            <a:pPr rtl="0"/>
            <a:fld id="{69E57DC2-970A-4B3E-BB1C-7A09969E49DF}" type="slidenum">
              <a:rPr lang="uk-UA" smtClean="0"/>
              <a:pPr/>
              <a:t>‹№›</a:t>
            </a:fld>
            <a:endParaRPr lang="uk-UA" dirty="0"/>
          </a:p>
        </p:txBody>
      </p:sp>
      <p:sp>
        <p:nvSpPr>
          <p:cNvPr id="9" name="Прямокутник 8" title="Панель роздільника"/>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uk-UA" dirty="0"/>
          </a:p>
        </p:txBody>
      </p:sp>
    </p:spTree>
    <p:extLst>
      <p:ext uri="{BB962C8B-B14F-4D97-AF65-F5344CB8AC3E}">
        <p14:creationId xmlns:p14="http://schemas.microsoft.com/office/powerpoint/2010/main" val="3563938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Місце для заголовка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pPr rtl="0"/>
            <a:r>
              <a:rPr lang="uk-UA"/>
              <a:t>Зразок заголовка</a:t>
            </a:r>
            <a:endParaRPr lang="uk-UA" dirty="0"/>
          </a:p>
        </p:txBody>
      </p:sp>
      <p:sp>
        <p:nvSpPr>
          <p:cNvPr id="3" name="Місце для тексту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rtl="0"/>
            <a:r>
              <a:rPr lang="uk-UA" dirty="0"/>
              <a:t>Зразок тексту</a:t>
            </a:r>
          </a:p>
          <a:p>
            <a:pPr lvl="1" rtl="0"/>
            <a:r>
              <a:rPr lang="uk-UA" dirty="0"/>
              <a:t>Другий рівень</a:t>
            </a:r>
          </a:p>
          <a:p>
            <a:pPr lvl="2" rtl="0"/>
            <a:r>
              <a:rPr lang="uk-UA" dirty="0"/>
              <a:t>Третій рівень</a:t>
            </a:r>
          </a:p>
          <a:p>
            <a:pPr lvl="3" rtl="0"/>
            <a:r>
              <a:rPr lang="uk-UA" dirty="0"/>
              <a:t>Четвертий рівень</a:t>
            </a:r>
          </a:p>
          <a:p>
            <a:pPr lvl="4" rtl="0"/>
            <a:r>
              <a:rPr lang="uk-UA" dirty="0"/>
              <a:t>П’ятий рівень</a:t>
            </a:r>
          </a:p>
        </p:txBody>
      </p:sp>
      <p:sp>
        <p:nvSpPr>
          <p:cNvPr id="4" name="Місце для дати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pPr rtl="0"/>
            <a:fld id="{8E9D0D1F-252D-4D79-9178-68A1CFEB9041}" type="datetime1">
              <a:rPr lang="uk-UA" smtClean="0"/>
              <a:t>30.06.2025</a:t>
            </a:fld>
            <a:endParaRPr lang="uk-UA" dirty="0"/>
          </a:p>
        </p:txBody>
      </p:sp>
      <p:sp>
        <p:nvSpPr>
          <p:cNvPr id="5" name="Місце для нижнього колонтитула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pPr rtl="0"/>
            <a:endParaRPr lang="uk-UA" dirty="0"/>
          </a:p>
        </p:txBody>
      </p:sp>
      <p:sp>
        <p:nvSpPr>
          <p:cNvPr id="6" name="Місце для номера слайда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pPr rtl="0"/>
            <a:fld id="{69E57DC2-970A-4B3E-BB1C-7A09969E49DF}" type="slidenum">
              <a:rPr lang="uk-UA" smtClean="0"/>
              <a:pPr/>
              <a:t>‹№›</a:t>
            </a:fld>
            <a:endParaRPr lang="uk-UA" dirty="0"/>
          </a:p>
        </p:txBody>
      </p:sp>
      <p:sp>
        <p:nvSpPr>
          <p:cNvPr id="9" name="Прямокутник 8" title="Бічна панель"/>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uk-UA" dirty="0"/>
          </a:p>
        </p:txBody>
      </p:sp>
    </p:spTree>
    <p:extLst>
      <p:ext uri="{BB962C8B-B14F-4D97-AF65-F5344CB8AC3E}">
        <p14:creationId xmlns:p14="http://schemas.microsoft.com/office/powerpoint/2010/main" val="7015156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video" Target="https://www.youtube.com/embed/WIclRhzdc5g?feature=oembed" TargetMode="External"/><Relationship Id="rId7" Type="http://schemas.openxmlformats.org/officeDocument/2006/relationships/image" Target="../media/image3.jpeg"/><Relationship Id="rId2" Type="http://schemas.openxmlformats.org/officeDocument/2006/relationships/video" Target="https://www.youtube.com/embed/Fbrhb-Y2jUM?feature=oembed" TargetMode="External"/><Relationship Id="rId1" Type="http://schemas.openxmlformats.org/officeDocument/2006/relationships/video" Target="https://www.youtube.com/embed/ku5dnR20ouw?feature=oembed" TargetMode="External"/><Relationship Id="rId6" Type="http://schemas.openxmlformats.org/officeDocument/2006/relationships/image" Target="../media/image2.jpeg"/><Relationship Id="rId5" Type="http://schemas.openxmlformats.org/officeDocument/2006/relationships/slideLayout" Target="../slideLayouts/slideLayout2.xml"/><Relationship Id="rId4" Type="http://schemas.openxmlformats.org/officeDocument/2006/relationships/video" Target="https://www.youtube.com/embed/1mvNvn4D1iI?feature=oembed" TargetMode="External"/><Relationship Id="rId9"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5" name="Зображення 24" descr="людина з наплічником милується горами">
            <a:extLst>
              <a:ext uri="{FF2B5EF4-FFF2-40B4-BE49-F238E27FC236}">
                <a16:creationId xmlns:a16="http://schemas.microsoft.com/office/drawing/2014/main" id="{0461DC49-1338-C24E-A3BB-5919AD12F59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844" t="-1200" r="-1844" b="1200"/>
          <a:stretch>
            <a:fillRect/>
          </a:stretch>
        </p:blipFill>
        <p:spPr>
          <a:xfrm>
            <a:off x="1" y="0"/>
            <a:ext cx="12191999" cy="6859300"/>
          </a:xfrm>
          <a:prstGeom prst="rect">
            <a:avLst/>
          </a:prstGeom>
        </p:spPr>
      </p:pic>
      <p:sp>
        <p:nvSpPr>
          <p:cNvPr id="30" name="Прямокутник 29">
            <a:extLst>
              <a:ext uri="{FF2B5EF4-FFF2-40B4-BE49-F238E27FC236}">
                <a16:creationId xmlns:a16="http://schemas.microsoft.com/office/drawing/2014/main" id="{310B1DD0-264A-47E3-A16A-C87AFA51E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8" y="0"/>
            <a:ext cx="12192000" cy="6858000"/>
          </a:xfrm>
          <a:prstGeom prst="rect">
            <a:avLst/>
          </a:prstGeom>
          <a:gradFill flip="none" rotWithShape="1">
            <a:gsLst>
              <a:gs pos="20000">
                <a:schemeClr val="tx2">
                  <a:alpha val="70000"/>
                </a:schemeClr>
              </a:gs>
              <a:gs pos="100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uk-UA" dirty="0"/>
          </a:p>
        </p:txBody>
      </p:sp>
      <p:sp>
        <p:nvSpPr>
          <p:cNvPr id="32" name="Полілінія 6">
            <a:extLst>
              <a:ext uri="{FF2B5EF4-FFF2-40B4-BE49-F238E27FC236}">
                <a16:creationId xmlns:a16="http://schemas.microsoft.com/office/drawing/2014/main" id="{69C1BB7B-F21E-41A2-B30C-D8507B960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bg2"/>
          </a:solidFill>
          <a:ln w="0">
            <a:noFill/>
            <a:prstDash val="solid"/>
            <a:round/>
            <a:headEnd/>
            <a:tailEnd/>
          </a:ln>
        </p:spPr>
        <p:txBody>
          <a:bodyPr/>
          <a:lstStyle/>
          <a:p>
            <a:endParaRPr lang="uk-UA" dirty="0"/>
          </a:p>
        </p:txBody>
      </p:sp>
      <p:sp>
        <p:nvSpPr>
          <p:cNvPr id="34" name="Полілінія 6">
            <a:extLst>
              <a:ext uri="{FF2B5EF4-FFF2-40B4-BE49-F238E27FC236}">
                <a16:creationId xmlns:a16="http://schemas.microsoft.com/office/drawing/2014/main" id="{DF6D7DDE-F8A1-4105-9729-F9EB5F81A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bg2"/>
          </a:solidFill>
          <a:ln w="0">
            <a:noFill/>
            <a:prstDash val="solid"/>
            <a:round/>
            <a:headEnd/>
            <a:tailEnd/>
          </a:ln>
        </p:spPr>
        <p:txBody>
          <a:bodyPr/>
          <a:lstStyle/>
          <a:p>
            <a:endParaRPr lang="uk-UA" dirty="0"/>
          </a:p>
        </p:txBody>
      </p:sp>
      <p:sp>
        <p:nvSpPr>
          <p:cNvPr id="2" name="Заголовок 1">
            <a:extLst>
              <a:ext uri="{FF2B5EF4-FFF2-40B4-BE49-F238E27FC236}">
                <a16:creationId xmlns:a16="http://schemas.microsoft.com/office/drawing/2014/main" id="{A5C93519-6B29-1346-9FCB-0835B80531A4}"/>
              </a:ext>
            </a:extLst>
          </p:cNvPr>
          <p:cNvSpPr>
            <a:spLocks noGrp="1"/>
          </p:cNvSpPr>
          <p:nvPr>
            <p:ph type="ctrTitle"/>
          </p:nvPr>
        </p:nvSpPr>
        <p:spPr>
          <a:xfrm>
            <a:off x="5232330" y="1252600"/>
            <a:ext cx="5209681" cy="864805"/>
          </a:xfrm>
        </p:spPr>
        <p:txBody>
          <a:bodyPr rtlCol="0">
            <a:noAutofit/>
          </a:bodyPr>
          <a:lstStyle/>
          <a:p>
            <a:pPr rtl="0"/>
            <a:r>
              <a:rPr lang="uk-UA" sz="12000" dirty="0">
                <a:solidFill>
                  <a:srgbClr val="FF0000"/>
                </a:solidFill>
                <a:latin typeface="Bahnschrift SemiBold Condensed" panose="020B0502040204020203" pitchFamily="34" charset="0"/>
              </a:rPr>
              <a:t>СОЛІ…</a:t>
            </a:r>
          </a:p>
        </p:txBody>
      </p:sp>
      <p:sp>
        <p:nvSpPr>
          <p:cNvPr id="4" name="Підзаголовок 3">
            <a:extLst>
              <a:ext uri="{FF2B5EF4-FFF2-40B4-BE49-F238E27FC236}">
                <a16:creationId xmlns:a16="http://schemas.microsoft.com/office/drawing/2014/main" id="{6E661E49-0788-40C2-A5B6-638ADED71159}"/>
              </a:ext>
            </a:extLst>
          </p:cNvPr>
          <p:cNvSpPr>
            <a:spLocks noGrp="1"/>
          </p:cNvSpPr>
          <p:nvPr>
            <p:ph type="subTitle" idx="1"/>
          </p:nvPr>
        </p:nvSpPr>
        <p:spPr>
          <a:xfrm>
            <a:off x="6748041" y="6153693"/>
            <a:ext cx="4835271" cy="548049"/>
          </a:xfrm>
        </p:spPr>
        <p:txBody>
          <a:bodyPr rtlCol="0">
            <a:noAutofit/>
          </a:bodyPr>
          <a:lstStyle/>
          <a:p>
            <a:pPr algn="l" rtl="0"/>
            <a:r>
              <a:rPr lang="uk-UA" sz="1800" i="1" dirty="0">
                <a:solidFill>
                  <a:schemeClr val="bg2"/>
                </a:solidFill>
              </a:rPr>
              <a:t>Соціальний педагог ДПТНЗ «РЦПОРГКГТД»</a:t>
            </a:r>
          </a:p>
          <a:p>
            <a:pPr algn="l" rtl="0"/>
            <a:r>
              <a:rPr lang="uk-UA" sz="1800" i="1" dirty="0">
                <a:solidFill>
                  <a:schemeClr val="bg2"/>
                </a:solidFill>
              </a:rPr>
              <a:t>Нужная Марина</a:t>
            </a:r>
          </a:p>
        </p:txBody>
      </p:sp>
    </p:spTree>
    <p:extLst>
      <p:ext uri="{BB962C8B-B14F-4D97-AF65-F5344CB8AC3E}">
        <p14:creationId xmlns:p14="http://schemas.microsoft.com/office/powerpoint/2010/main" val="1546580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FBAD83-C17E-553B-884D-1CC57028C72C}"/>
              </a:ext>
            </a:extLst>
          </p:cNvPr>
          <p:cNvSpPr>
            <a:spLocks noGrp="1"/>
          </p:cNvSpPr>
          <p:nvPr>
            <p:ph type="title"/>
          </p:nvPr>
        </p:nvSpPr>
        <p:spPr>
          <a:xfrm>
            <a:off x="1371600" y="247650"/>
            <a:ext cx="9601200" cy="1485900"/>
          </a:xfrm>
          <a:solidFill>
            <a:srgbClr val="FFC000"/>
          </a:solidFill>
        </p:spPr>
        <p:txBody>
          <a:bodyPr/>
          <a:lstStyle/>
          <a:p>
            <a:r>
              <a:rPr lang="uk-UA" b="1" i="1" dirty="0">
                <a:solidFill>
                  <a:srgbClr val="FF0000"/>
                </a:solidFill>
              </a:rPr>
              <a:t>Коли викликати швидку допомогу:</a:t>
            </a:r>
            <a:br>
              <a:rPr lang="uk-UA" dirty="0"/>
            </a:br>
            <a:endParaRPr lang="uk-UA" dirty="0"/>
          </a:p>
        </p:txBody>
      </p:sp>
      <p:sp>
        <p:nvSpPr>
          <p:cNvPr id="3" name="Місце для вмісту 2">
            <a:extLst>
              <a:ext uri="{FF2B5EF4-FFF2-40B4-BE49-F238E27FC236}">
                <a16:creationId xmlns:a16="http://schemas.microsoft.com/office/drawing/2014/main" id="{6F4CAC35-153C-2742-2A90-EF22BA0EF1F1}"/>
              </a:ext>
            </a:extLst>
          </p:cNvPr>
          <p:cNvSpPr>
            <a:spLocks noGrp="1"/>
          </p:cNvSpPr>
          <p:nvPr>
            <p:ph idx="1"/>
          </p:nvPr>
        </p:nvSpPr>
        <p:spPr>
          <a:xfrm>
            <a:off x="1371600" y="2286000"/>
            <a:ext cx="4594485" cy="3581400"/>
          </a:xfrm>
        </p:spPr>
        <p:txBody>
          <a:bodyPr/>
          <a:lstStyle/>
          <a:p>
            <a:r>
              <a:rPr lang="ru-RU" dirty="0"/>
              <a:t>- втрата свідомості;</a:t>
            </a:r>
          </a:p>
          <a:p>
            <a:r>
              <a:rPr lang="ru-RU" dirty="0"/>
              <a:t>- біль у грудях;</a:t>
            </a:r>
          </a:p>
          <a:p>
            <a:r>
              <a:rPr lang="ru-RU" dirty="0"/>
              <a:t>- судоми;</a:t>
            </a:r>
          </a:p>
          <a:p>
            <a:r>
              <a:rPr lang="ru-RU" dirty="0"/>
              <a:t>- температура понад 38°C;</a:t>
            </a:r>
          </a:p>
          <a:p>
            <a:r>
              <a:rPr lang="ru-RU" dirty="0"/>
              <a:t>- пульс понад 140;</a:t>
            </a:r>
          </a:p>
          <a:p>
            <a:r>
              <a:rPr lang="ru-RU" dirty="0"/>
              <a:t>- тиск нижче 90 або вище 180;</a:t>
            </a:r>
          </a:p>
          <a:p>
            <a:r>
              <a:rPr lang="ru-RU" dirty="0"/>
              <a:t>- агресія, сплутаність свідомості.</a:t>
            </a:r>
          </a:p>
          <a:p>
            <a:endParaRPr lang="uk-UA" dirty="0"/>
          </a:p>
        </p:txBody>
      </p:sp>
      <p:pic>
        <p:nvPicPr>
          <p:cNvPr id="4" name="Рисунок 3">
            <a:extLst>
              <a:ext uri="{FF2B5EF4-FFF2-40B4-BE49-F238E27FC236}">
                <a16:creationId xmlns:a16="http://schemas.microsoft.com/office/drawing/2014/main" id="{29342FD7-FACB-8E56-508C-E38FCC296E64}"/>
              </a:ext>
            </a:extLst>
          </p:cNvPr>
          <p:cNvPicPr>
            <a:picLocks noChangeAspect="1"/>
          </p:cNvPicPr>
          <p:nvPr/>
        </p:nvPicPr>
        <p:blipFill>
          <a:blip r:embed="rId2"/>
          <a:stretch>
            <a:fillRect/>
          </a:stretch>
        </p:blipFill>
        <p:spPr>
          <a:xfrm>
            <a:off x="6172200" y="1981200"/>
            <a:ext cx="5821433" cy="3886200"/>
          </a:xfrm>
          <a:prstGeom prst="rect">
            <a:avLst/>
          </a:prstGeom>
        </p:spPr>
      </p:pic>
    </p:spTree>
    <p:extLst>
      <p:ext uri="{BB962C8B-B14F-4D97-AF65-F5344CB8AC3E}">
        <p14:creationId xmlns:p14="http://schemas.microsoft.com/office/powerpoint/2010/main" val="1988390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3AD2ADA-4098-D958-FF8C-3933FF51FE31}"/>
              </a:ext>
            </a:extLst>
          </p:cNvPr>
          <p:cNvSpPr>
            <a:spLocks noGrp="1"/>
          </p:cNvSpPr>
          <p:nvPr>
            <p:ph type="title"/>
          </p:nvPr>
        </p:nvSpPr>
        <p:spPr>
          <a:xfrm>
            <a:off x="1116768" y="254424"/>
            <a:ext cx="10500610" cy="1485900"/>
          </a:xfrm>
          <a:solidFill>
            <a:srgbClr val="00B050"/>
          </a:solidFill>
        </p:spPr>
        <p:txBody>
          <a:bodyPr>
            <a:normAutofit fontScale="90000"/>
          </a:bodyPr>
          <a:lstStyle/>
          <a:p>
            <a:r>
              <a:rPr lang="uk-UA" b="1" dirty="0">
                <a:solidFill>
                  <a:srgbClr val="FF0000"/>
                </a:solidFill>
              </a:rPr>
              <a:t>Реабілітація</a:t>
            </a:r>
            <a:br>
              <a:rPr lang="uk-UA" b="1" dirty="0">
                <a:solidFill>
                  <a:srgbClr val="FF0000"/>
                </a:solidFill>
              </a:rPr>
            </a:br>
            <a:r>
              <a:rPr lang="uk-UA" b="1" dirty="0">
                <a:solidFill>
                  <a:srgbClr val="FF0000"/>
                </a:solidFill>
              </a:rPr>
              <a:t>Чи можна повернутися до нормального життя?</a:t>
            </a:r>
          </a:p>
        </p:txBody>
      </p:sp>
      <p:sp>
        <p:nvSpPr>
          <p:cNvPr id="3" name="Місце для вмісту 2">
            <a:extLst>
              <a:ext uri="{FF2B5EF4-FFF2-40B4-BE49-F238E27FC236}">
                <a16:creationId xmlns:a16="http://schemas.microsoft.com/office/drawing/2014/main" id="{1D4265B0-1DF1-5569-424E-E7B2C6952880}"/>
              </a:ext>
            </a:extLst>
          </p:cNvPr>
          <p:cNvSpPr>
            <a:spLocks noGrp="1"/>
          </p:cNvSpPr>
          <p:nvPr>
            <p:ph idx="1"/>
          </p:nvPr>
        </p:nvSpPr>
        <p:spPr>
          <a:xfrm>
            <a:off x="829456" y="2171700"/>
            <a:ext cx="7729928" cy="4431876"/>
          </a:xfrm>
        </p:spPr>
        <p:txBody>
          <a:bodyPr>
            <a:normAutofit lnSpcReduction="10000"/>
          </a:bodyPr>
          <a:lstStyle/>
          <a:p>
            <a:r>
              <a:rPr lang="uk-UA" sz="2400" dirty="0"/>
              <a:t>«Сольові» наркомани — найважчі. </a:t>
            </a:r>
          </a:p>
          <a:p>
            <a:r>
              <a:rPr lang="uk-UA" sz="2400" dirty="0"/>
              <a:t>Багато хто повертається до вживання одразу після виходу з реабілітаційного центру. </a:t>
            </a:r>
          </a:p>
          <a:p>
            <a:r>
              <a:rPr lang="uk-UA" sz="2400" dirty="0"/>
              <a:t>Половина солевих наркозалежних потрапляє до психіатричних лікарень із діагнозом шизофренія. Єдиний шанс — повна ізоляція від наркотиків.</a:t>
            </a:r>
          </a:p>
          <a:p>
            <a:r>
              <a:rPr lang="uk-UA" sz="2400" dirty="0"/>
              <a:t>«Солі» — найдоступніший наркотик для підлітків, але й один із найнебезпечніших. Вони можуть зруйнувати життя за один рік! </a:t>
            </a:r>
          </a:p>
          <a:p>
            <a:r>
              <a:rPr lang="uk-UA" sz="2400" dirty="0"/>
              <a:t>Кожен має зробити вибір: жити, будувати кар’єру, створювати сім’ю, займатися спортом — або віддати себе наркотику.</a:t>
            </a:r>
          </a:p>
        </p:txBody>
      </p:sp>
      <p:pic>
        <p:nvPicPr>
          <p:cNvPr id="5" name="Рисунок 4">
            <a:extLst>
              <a:ext uri="{FF2B5EF4-FFF2-40B4-BE49-F238E27FC236}">
                <a16:creationId xmlns:a16="http://schemas.microsoft.com/office/drawing/2014/main" id="{3036C526-5CCD-1EC3-74DC-51327120F69F}"/>
              </a:ext>
            </a:extLst>
          </p:cNvPr>
          <p:cNvPicPr>
            <a:picLocks noChangeAspect="1"/>
          </p:cNvPicPr>
          <p:nvPr/>
        </p:nvPicPr>
        <p:blipFill>
          <a:blip r:embed="rId2"/>
          <a:stretch>
            <a:fillRect/>
          </a:stretch>
        </p:blipFill>
        <p:spPr>
          <a:xfrm>
            <a:off x="8773131" y="2627236"/>
            <a:ext cx="2844247" cy="3020785"/>
          </a:xfrm>
          <a:prstGeom prst="rect">
            <a:avLst/>
          </a:prstGeom>
        </p:spPr>
      </p:pic>
    </p:spTree>
    <p:extLst>
      <p:ext uri="{BB962C8B-B14F-4D97-AF65-F5344CB8AC3E}">
        <p14:creationId xmlns:p14="http://schemas.microsoft.com/office/powerpoint/2010/main" val="3775284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597C627-05FA-B9CD-8BD2-40798A6A5E70}"/>
              </a:ext>
            </a:extLst>
          </p:cNvPr>
          <p:cNvPicPr>
            <a:picLocks noChangeAspect="1"/>
          </p:cNvPicPr>
          <p:nvPr/>
        </p:nvPicPr>
        <p:blipFill>
          <a:blip r:embed="rId2"/>
          <a:stretch>
            <a:fillRect/>
          </a:stretch>
        </p:blipFill>
        <p:spPr>
          <a:xfrm>
            <a:off x="1396584" y="1139252"/>
            <a:ext cx="4282190" cy="5501390"/>
          </a:xfrm>
          <a:prstGeom prst="rect">
            <a:avLst/>
          </a:prstGeom>
        </p:spPr>
      </p:pic>
      <p:sp>
        <p:nvSpPr>
          <p:cNvPr id="9" name="Прямокутник 8">
            <a:extLst>
              <a:ext uri="{FF2B5EF4-FFF2-40B4-BE49-F238E27FC236}">
                <a16:creationId xmlns:a16="http://schemas.microsoft.com/office/drawing/2014/main" id="{8C91E64F-7D98-A827-0F56-338D61268820}"/>
              </a:ext>
            </a:extLst>
          </p:cNvPr>
          <p:cNvSpPr/>
          <p:nvPr/>
        </p:nvSpPr>
        <p:spPr>
          <a:xfrm>
            <a:off x="879994" y="217358"/>
            <a:ext cx="11001665" cy="646331"/>
          </a:xfrm>
          <a:prstGeom prst="rect">
            <a:avLst/>
          </a:prstGeom>
          <a:solidFill>
            <a:srgbClr val="00B050"/>
          </a:solidFill>
        </p:spPr>
        <p:txBody>
          <a:bodyPr wrap="none" lIns="91440" tIns="45720" rIns="91440" bIns="45720">
            <a:spAutoFit/>
          </a:bodyPr>
          <a:lstStyle/>
          <a:p>
            <a:pPr algn="ctr"/>
            <a:r>
              <a:rPr lang="uk-UA" sz="3600" b="1" cap="none" spc="0" dirty="0">
                <a:ln w="22225">
                  <a:solidFill>
                    <a:schemeClr val="accent2"/>
                  </a:solidFill>
                  <a:prstDash val="solid"/>
                </a:ln>
                <a:solidFill>
                  <a:srgbClr val="FFC000"/>
                </a:solidFill>
                <a:effectLst/>
              </a:rPr>
              <a:t>Штучний інтелект на стороні здорового способу життя!</a:t>
            </a:r>
          </a:p>
        </p:txBody>
      </p:sp>
      <p:pic>
        <p:nvPicPr>
          <p:cNvPr id="15" name="Рисунок 14">
            <a:extLst>
              <a:ext uri="{FF2B5EF4-FFF2-40B4-BE49-F238E27FC236}">
                <a16:creationId xmlns:a16="http://schemas.microsoft.com/office/drawing/2014/main" id="{C4D4A2D8-2BB0-1787-02C8-5E8A77E8B032}"/>
              </a:ext>
            </a:extLst>
          </p:cNvPr>
          <p:cNvPicPr>
            <a:picLocks noChangeAspect="1"/>
          </p:cNvPicPr>
          <p:nvPr/>
        </p:nvPicPr>
        <p:blipFill>
          <a:blip r:embed="rId3"/>
          <a:stretch>
            <a:fillRect/>
          </a:stretch>
        </p:blipFill>
        <p:spPr>
          <a:xfrm>
            <a:off x="7148567" y="1139251"/>
            <a:ext cx="3848645" cy="5497405"/>
          </a:xfrm>
          <a:prstGeom prst="rect">
            <a:avLst/>
          </a:prstGeom>
        </p:spPr>
      </p:pic>
      <p:pic>
        <p:nvPicPr>
          <p:cNvPr id="17" name="Рисунок 16">
            <a:extLst>
              <a:ext uri="{FF2B5EF4-FFF2-40B4-BE49-F238E27FC236}">
                <a16:creationId xmlns:a16="http://schemas.microsoft.com/office/drawing/2014/main" id="{DB733003-DBA6-12B5-D1F7-15052DCE7123}"/>
              </a:ext>
            </a:extLst>
          </p:cNvPr>
          <p:cNvPicPr>
            <a:picLocks noChangeAspect="1"/>
          </p:cNvPicPr>
          <p:nvPr/>
        </p:nvPicPr>
        <p:blipFill>
          <a:blip r:embed="rId4"/>
          <a:stretch>
            <a:fillRect/>
          </a:stretch>
        </p:blipFill>
        <p:spPr>
          <a:xfrm>
            <a:off x="7148567" y="1139253"/>
            <a:ext cx="3848645" cy="1215056"/>
          </a:xfrm>
          <a:prstGeom prst="rect">
            <a:avLst/>
          </a:prstGeom>
        </p:spPr>
      </p:pic>
    </p:spTree>
    <p:extLst>
      <p:ext uri="{BB962C8B-B14F-4D97-AF65-F5344CB8AC3E}">
        <p14:creationId xmlns:p14="http://schemas.microsoft.com/office/powerpoint/2010/main" val="1628848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E765D106-8BDC-640C-4E81-539A1818F867}"/>
              </a:ext>
            </a:extLst>
          </p:cNvPr>
          <p:cNvPicPr>
            <a:picLocks noChangeAspect="1"/>
          </p:cNvPicPr>
          <p:nvPr/>
        </p:nvPicPr>
        <p:blipFill>
          <a:blip r:embed="rId2"/>
          <a:stretch>
            <a:fillRect/>
          </a:stretch>
        </p:blipFill>
        <p:spPr>
          <a:xfrm>
            <a:off x="6595871" y="2370215"/>
            <a:ext cx="5205473" cy="3894606"/>
          </a:xfrm>
          <a:prstGeom prst="rect">
            <a:avLst/>
          </a:prstGeom>
          <a:solidFill>
            <a:srgbClr val="00B050"/>
          </a:solidFill>
        </p:spPr>
      </p:pic>
      <p:sp>
        <p:nvSpPr>
          <p:cNvPr id="6" name="TextBox 5">
            <a:extLst>
              <a:ext uri="{FF2B5EF4-FFF2-40B4-BE49-F238E27FC236}">
                <a16:creationId xmlns:a16="http://schemas.microsoft.com/office/drawing/2014/main" id="{6CA53837-0F21-8468-226E-6491925B1CE6}"/>
              </a:ext>
            </a:extLst>
          </p:cNvPr>
          <p:cNvSpPr txBox="1"/>
          <p:nvPr/>
        </p:nvSpPr>
        <p:spPr>
          <a:xfrm>
            <a:off x="1004342" y="4532961"/>
            <a:ext cx="4781862" cy="954107"/>
          </a:xfrm>
          <a:prstGeom prst="rect">
            <a:avLst/>
          </a:prstGeom>
          <a:solidFill>
            <a:srgbClr val="00B050"/>
          </a:solidFill>
        </p:spPr>
        <p:txBody>
          <a:bodyPr wrap="square">
            <a:spAutoFit/>
          </a:bodyPr>
          <a:lstStyle/>
          <a:p>
            <a:pPr algn="ctr"/>
            <a:r>
              <a:rPr lang="ru-RU" sz="2800" b="1" i="1" dirty="0">
                <a:solidFill>
                  <a:srgbClr val="FFC000"/>
                </a:solidFill>
              </a:rPr>
              <a:t>Обирайте здорове</a:t>
            </a:r>
          </a:p>
          <a:p>
            <a:pPr algn="ctr"/>
            <a:r>
              <a:rPr lang="ru-RU" sz="2800" b="1" i="1" dirty="0">
                <a:solidFill>
                  <a:srgbClr val="FFC000"/>
                </a:solidFill>
              </a:rPr>
              <a:t> та повноцінне життя!</a:t>
            </a:r>
          </a:p>
        </p:txBody>
      </p:sp>
      <p:pic>
        <p:nvPicPr>
          <p:cNvPr id="7" name="Рисунок 6">
            <a:extLst>
              <a:ext uri="{FF2B5EF4-FFF2-40B4-BE49-F238E27FC236}">
                <a16:creationId xmlns:a16="http://schemas.microsoft.com/office/drawing/2014/main" id="{0CA4092D-F037-AF28-6127-3025AC5FE0CD}"/>
              </a:ext>
            </a:extLst>
          </p:cNvPr>
          <p:cNvPicPr>
            <a:picLocks noChangeAspect="1"/>
          </p:cNvPicPr>
          <p:nvPr/>
        </p:nvPicPr>
        <p:blipFill>
          <a:blip r:embed="rId3"/>
          <a:stretch>
            <a:fillRect/>
          </a:stretch>
        </p:blipFill>
        <p:spPr>
          <a:xfrm>
            <a:off x="829638" y="464694"/>
            <a:ext cx="5200122" cy="3240921"/>
          </a:xfrm>
          <a:prstGeom prst="rect">
            <a:avLst/>
          </a:prstGeom>
        </p:spPr>
      </p:pic>
    </p:spTree>
    <p:extLst>
      <p:ext uri="{BB962C8B-B14F-4D97-AF65-F5344CB8AC3E}">
        <p14:creationId xmlns:p14="http://schemas.microsoft.com/office/powerpoint/2010/main" val="540564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E40EC1A-C7DC-5577-EAB6-1A4B54BA5B9B}"/>
              </a:ext>
            </a:extLst>
          </p:cNvPr>
          <p:cNvSpPr>
            <a:spLocks noGrp="1"/>
          </p:cNvSpPr>
          <p:nvPr>
            <p:ph type="title"/>
          </p:nvPr>
        </p:nvSpPr>
        <p:spPr>
          <a:xfrm>
            <a:off x="1295400" y="349169"/>
            <a:ext cx="9601200" cy="1485900"/>
          </a:xfrm>
        </p:spPr>
        <p:txBody>
          <a:bodyPr/>
          <a:lstStyle/>
          <a:p>
            <a:r>
              <a:rPr lang="uk-UA" b="1" dirty="0">
                <a:solidFill>
                  <a:srgbClr val="C00000"/>
                </a:solidFill>
              </a:rPr>
              <a:t>Як виглядають люди під сіллю</a:t>
            </a:r>
          </a:p>
        </p:txBody>
      </p:sp>
      <p:pic>
        <p:nvPicPr>
          <p:cNvPr id="4" name="Мультимедіа з Інтернету 3" title="Солевая #shorts #соли #наркомания">
            <a:hlinkClick r:id="" action="ppaction://media"/>
            <a:extLst>
              <a:ext uri="{FF2B5EF4-FFF2-40B4-BE49-F238E27FC236}">
                <a16:creationId xmlns:a16="http://schemas.microsoft.com/office/drawing/2014/main" id="{32F970C2-93A4-57F7-3CC0-53147AD62F43}"/>
              </a:ext>
            </a:extLst>
          </p:cNvPr>
          <p:cNvPicPr>
            <a:picLocks noGrp="1" noRot="1" noChangeAspect="1"/>
          </p:cNvPicPr>
          <p:nvPr>
            <p:ph idx="1"/>
            <a:videoFile r:link="rId1"/>
          </p:nvPr>
        </p:nvPicPr>
        <p:blipFill>
          <a:blip r:embed="rId6"/>
          <a:stretch>
            <a:fillRect/>
          </a:stretch>
        </p:blipFill>
        <p:spPr>
          <a:xfrm>
            <a:off x="1053584" y="3003631"/>
            <a:ext cx="2022475" cy="3581400"/>
          </a:xfrm>
          <a:prstGeom prst="rect">
            <a:avLst/>
          </a:prstGeom>
        </p:spPr>
      </p:pic>
      <p:pic>
        <p:nvPicPr>
          <p:cNvPr id="5" name="Мультимедіа з Інтернету 4" title="ОСТОРОЖНО СОЛЕВОЙ НАРКОМАН С НОЖОМ. СОЛЕВАЯ ШИЗА У СОЛЕВОГО НАРКА. #соль #альфапвп">
            <a:hlinkClick r:id="" action="ppaction://media"/>
            <a:extLst>
              <a:ext uri="{FF2B5EF4-FFF2-40B4-BE49-F238E27FC236}">
                <a16:creationId xmlns:a16="http://schemas.microsoft.com/office/drawing/2014/main" id="{FAD6CF12-9F77-8A86-96D9-F9DC54DAF10B}"/>
              </a:ext>
            </a:extLst>
          </p:cNvPr>
          <p:cNvPicPr>
            <a:picLocks noRot="1" noChangeAspect="1"/>
          </p:cNvPicPr>
          <p:nvPr>
            <a:videoFile r:link="rId2"/>
          </p:nvPr>
        </p:nvPicPr>
        <p:blipFill>
          <a:blip r:embed="rId7"/>
          <a:stretch>
            <a:fillRect/>
          </a:stretch>
        </p:blipFill>
        <p:spPr>
          <a:xfrm>
            <a:off x="3494566" y="1638300"/>
            <a:ext cx="2021999" cy="3581400"/>
          </a:xfrm>
          <a:prstGeom prst="rect">
            <a:avLst/>
          </a:prstGeom>
        </p:spPr>
      </p:pic>
      <p:pic>
        <p:nvPicPr>
          <p:cNvPr id="6" name="Мультимедіа з Інтернету 5" title="Девченки под солью... смешного мало...">
            <a:hlinkClick r:id="" action="ppaction://media"/>
            <a:extLst>
              <a:ext uri="{FF2B5EF4-FFF2-40B4-BE49-F238E27FC236}">
                <a16:creationId xmlns:a16="http://schemas.microsoft.com/office/drawing/2014/main" id="{E1A1C6DF-2247-F77A-EA3F-8A28ED4E2196}"/>
              </a:ext>
            </a:extLst>
          </p:cNvPr>
          <p:cNvPicPr>
            <a:picLocks noRot="1" noChangeAspect="1"/>
          </p:cNvPicPr>
          <p:nvPr>
            <a:videoFile r:link="rId3"/>
          </p:nvPr>
        </p:nvPicPr>
        <p:blipFill>
          <a:blip r:embed="rId8"/>
          <a:stretch>
            <a:fillRect/>
          </a:stretch>
        </p:blipFill>
        <p:spPr>
          <a:xfrm>
            <a:off x="8183232" y="1815781"/>
            <a:ext cx="3846722" cy="2171699"/>
          </a:xfrm>
          <a:prstGeom prst="rect">
            <a:avLst/>
          </a:prstGeom>
        </p:spPr>
      </p:pic>
      <p:pic>
        <p:nvPicPr>
          <p:cNvPr id="7" name="Мультимедіа з Інтернету 6" title="Что приняла Света? #реабилитация #топ">
            <a:hlinkClick r:id="" action="ppaction://media"/>
            <a:extLst>
              <a:ext uri="{FF2B5EF4-FFF2-40B4-BE49-F238E27FC236}">
                <a16:creationId xmlns:a16="http://schemas.microsoft.com/office/drawing/2014/main" id="{49D9E1C1-7ED3-9C9A-585C-44D0A1D14754}"/>
              </a:ext>
            </a:extLst>
          </p:cNvPr>
          <p:cNvPicPr>
            <a:picLocks noRot="1" noChangeAspect="1"/>
          </p:cNvPicPr>
          <p:nvPr>
            <a:videoFile r:link="rId4"/>
          </p:nvPr>
        </p:nvPicPr>
        <p:blipFill>
          <a:blip r:embed="rId9"/>
          <a:stretch>
            <a:fillRect/>
          </a:stretch>
        </p:blipFill>
        <p:spPr>
          <a:xfrm>
            <a:off x="5935072" y="3079831"/>
            <a:ext cx="1935957" cy="3429000"/>
          </a:xfrm>
          <a:prstGeom prst="rect">
            <a:avLst/>
          </a:prstGeom>
        </p:spPr>
      </p:pic>
    </p:spTree>
    <p:extLst>
      <p:ext uri="{BB962C8B-B14F-4D97-AF65-F5344CB8AC3E}">
        <p14:creationId xmlns:p14="http://schemas.microsoft.com/office/powerpoint/2010/main" val="1842660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4"/>
                </p:tgtEl>
              </p:cMediaNode>
            </p:vide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video>
              <p:cMediaNode vol="80000">
                <p:cTn id="25" fill="hold" display="0">
                  <p:stCondLst>
                    <p:cond delay="indefinite"/>
                  </p:stCondLst>
                </p:cTn>
                <p:tgtEl>
                  <p:spTgt spid="5"/>
                </p:tgtEl>
              </p:cMediaNode>
            </p:video>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5"/>
                                        </p:tgtEl>
                                      </p:cBhvr>
                                    </p:cmd>
                                  </p:childTnLst>
                                </p:cTn>
                              </p:par>
                            </p:childTnLst>
                          </p:cTn>
                        </p:par>
                      </p:childTnLst>
                    </p:cTn>
                  </p:par>
                </p:childTnLst>
              </p:cTn>
              <p:nextCondLst>
                <p:cond evt="onClick" delay="0">
                  <p:tgtEl>
                    <p:spTgt spid="5"/>
                  </p:tgtEl>
                </p:cond>
              </p:nextCondLst>
            </p:seq>
            <p:video>
              <p:cMediaNode vol="80000">
                <p:cTn id="31" fill="hold" display="0">
                  <p:stCondLst>
                    <p:cond delay="indefinite"/>
                  </p:stCondLst>
                </p:cTn>
                <p:tgtEl>
                  <p:spTgt spid="6"/>
                </p:tgtEl>
              </p:cMediaNode>
            </p:video>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6"/>
                                        </p:tgtEl>
                                      </p:cBhvr>
                                    </p:cmd>
                                  </p:childTnLst>
                                </p:cTn>
                              </p:par>
                            </p:childTnLst>
                          </p:cTn>
                        </p:par>
                      </p:childTnLst>
                    </p:cTn>
                  </p:par>
                </p:childTnLst>
              </p:cTn>
              <p:nextCondLst>
                <p:cond evt="onClick" delay="0">
                  <p:tgtEl>
                    <p:spTgt spid="6"/>
                  </p:tgtEl>
                </p:cond>
              </p:nextCondLst>
            </p:seq>
            <p:video>
              <p:cMediaNode vol="80000">
                <p:cTn id="37" fill="hold" display="0">
                  <p:stCondLst>
                    <p:cond delay="indefinite"/>
                  </p:stCondLst>
                </p:cTn>
                <p:tgtEl>
                  <p:spTgt spid="7"/>
                </p:tgtEl>
              </p:cMediaNode>
            </p:video>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0" name="Прямокутник 109">
            <a:extLst>
              <a:ext uri="{FF2B5EF4-FFF2-40B4-BE49-F238E27FC236}">
                <a16:creationId xmlns:a16="http://schemas.microsoft.com/office/drawing/2014/main" id="{0E807223-DF88-4D6D-970E-08919E5E02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uk-UA" dirty="0"/>
          </a:p>
        </p:txBody>
      </p:sp>
      <p:sp>
        <p:nvSpPr>
          <p:cNvPr id="112" name="Прямокутник 111">
            <a:extLst>
              <a:ext uri="{FF2B5EF4-FFF2-40B4-BE49-F238E27FC236}">
                <a16:creationId xmlns:a16="http://schemas.microsoft.com/office/drawing/2014/main" id="{83B91B61-BFCA-4647-957E-A8269BE46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uk-UA" dirty="0"/>
          </a:p>
        </p:txBody>
      </p:sp>
      <p:sp>
        <p:nvSpPr>
          <p:cNvPr id="2" name="Заголовок 1">
            <a:extLst>
              <a:ext uri="{FF2B5EF4-FFF2-40B4-BE49-F238E27FC236}">
                <a16:creationId xmlns:a16="http://schemas.microsoft.com/office/drawing/2014/main" id="{23F6D5E8-15CF-4755-910B-1B5A1E777357}"/>
              </a:ext>
            </a:extLst>
          </p:cNvPr>
          <p:cNvSpPr>
            <a:spLocks noGrp="1"/>
          </p:cNvSpPr>
          <p:nvPr>
            <p:ph type="title"/>
          </p:nvPr>
        </p:nvSpPr>
        <p:spPr>
          <a:xfrm>
            <a:off x="5079223" y="247650"/>
            <a:ext cx="6842954" cy="1485900"/>
          </a:xfrm>
        </p:spPr>
        <p:txBody>
          <a:bodyPr vert="horz" lIns="91440" tIns="45720" rIns="91440" bIns="45720" rtlCol="0" anchor="t">
            <a:noAutofit/>
          </a:bodyPr>
          <a:lstStyle/>
          <a:p>
            <a:pPr rtl="0"/>
            <a:r>
              <a:rPr lang="ru-RU" sz="3600" b="1" dirty="0">
                <a:solidFill>
                  <a:srgbClr val="002060"/>
                </a:solidFill>
              </a:rPr>
              <a:t>Що таке солі, курильні суміші та чому вони небезпечні</a:t>
            </a:r>
            <a:endParaRPr lang="uk-UA" sz="3600" b="1" dirty="0">
              <a:solidFill>
                <a:srgbClr val="002060"/>
              </a:solidFill>
            </a:endParaRPr>
          </a:p>
        </p:txBody>
      </p:sp>
      <p:sp>
        <p:nvSpPr>
          <p:cNvPr id="114" name="Прямокутник 113">
            <a:extLst>
              <a:ext uri="{FF2B5EF4-FFF2-40B4-BE49-F238E27FC236}">
                <a16:creationId xmlns:a16="http://schemas.microsoft.com/office/drawing/2014/main" id="{92D1D7C6-1C89-420C-8D35-483654167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uk-UA" dirty="0"/>
          </a:p>
        </p:txBody>
      </p:sp>
      <p:sp>
        <p:nvSpPr>
          <p:cNvPr id="4" name="Місце для вмісту 3">
            <a:extLst>
              <a:ext uri="{FF2B5EF4-FFF2-40B4-BE49-F238E27FC236}">
                <a16:creationId xmlns:a16="http://schemas.microsoft.com/office/drawing/2014/main" id="{3C5BC044-DDC5-31C0-1D22-AB78125A2CF9}"/>
              </a:ext>
            </a:extLst>
          </p:cNvPr>
          <p:cNvSpPr>
            <a:spLocks noGrp="1"/>
          </p:cNvSpPr>
          <p:nvPr>
            <p:ph sz="half" idx="2"/>
          </p:nvPr>
        </p:nvSpPr>
        <p:spPr>
          <a:xfrm>
            <a:off x="4931764" y="1514007"/>
            <a:ext cx="6910466" cy="5096343"/>
          </a:xfrm>
        </p:spPr>
        <p:txBody>
          <a:bodyPr>
            <a:normAutofit fontScale="92500"/>
          </a:bodyPr>
          <a:lstStyle/>
          <a:p>
            <a:r>
              <a:rPr lang="uk-UA" dirty="0"/>
              <a:t>Майже кожен мешканець міста хоча б раз бачив на асфальті або стіні напис «сіль» чи «сіль для ванн» із номером телефону або адресою сайту. Але не всі дорослі знають, що під виглядом побутової хімії рекламують небезпечний наркотик. Ще гірше — ці адреси поширюють у соцмережах і месенджерах, зокрема </a:t>
            </a:r>
            <a:r>
              <a:rPr lang="en-US" dirty="0"/>
              <a:t>Telegram.</a:t>
            </a:r>
          </a:p>
          <a:p>
            <a:r>
              <a:rPr lang="en-US" dirty="0"/>
              <a:t>«</a:t>
            </a:r>
            <a:r>
              <a:rPr lang="uk-UA" dirty="0"/>
              <a:t>Сіль для ванн» — це сленгова назва легального наркотику МДПВ, що містить аналоги мефедрону. Його також називають «сіль», «легалка», «швидкість», «свист». МДПВ дуже популярний серед молоді, тому графіті з рекламою часто з’являються біля шкіл і училищ.</a:t>
            </a:r>
          </a:p>
          <a:p>
            <a:r>
              <a:rPr lang="uk-UA" dirty="0"/>
              <a:t>Небезпека цих наркотиків — у їхній доступності та простоті вживання: їх нюхають, рідше курять, розводять у рідині, їх додають до ванни або колють у вену. Передозування часто закінчується смертю, бо дозу складно розрахувати. МДПВ — психостимулятор, що руйнує психіку та особистість, і це найстрашніше. Людина деградує, і ці зміни незворотні.</a:t>
            </a:r>
          </a:p>
          <a:p>
            <a:endParaRPr lang="uk-UA" dirty="0"/>
          </a:p>
        </p:txBody>
      </p:sp>
      <p:sp>
        <p:nvSpPr>
          <p:cNvPr id="10" name="Rectangle 4">
            <a:extLst>
              <a:ext uri="{FF2B5EF4-FFF2-40B4-BE49-F238E27FC236}">
                <a16:creationId xmlns:a16="http://schemas.microsoft.com/office/drawing/2014/main" id="{2FDC771D-42BA-0613-F23B-7BAA02575B6F}"/>
              </a:ext>
            </a:extLst>
          </p:cNvPr>
          <p:cNvSpPr>
            <a:spLocks noChangeArrowheads="1"/>
          </p:cNvSpPr>
          <p:nvPr/>
        </p:nvSpPr>
        <p:spPr bwMode="auto">
          <a:xfrm>
            <a:off x="269823" y="2286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dirty="0"/>
          </a:p>
        </p:txBody>
      </p:sp>
      <p:pic>
        <p:nvPicPr>
          <p:cNvPr id="12" name="Рисунок 11">
            <a:extLst>
              <a:ext uri="{FF2B5EF4-FFF2-40B4-BE49-F238E27FC236}">
                <a16:creationId xmlns:a16="http://schemas.microsoft.com/office/drawing/2014/main" id="{40C2CB05-E750-3A7D-E1DB-818910A71D9D}"/>
              </a:ext>
            </a:extLst>
          </p:cNvPr>
          <p:cNvPicPr>
            <a:picLocks noChangeAspect="1"/>
          </p:cNvPicPr>
          <p:nvPr/>
        </p:nvPicPr>
        <p:blipFill>
          <a:blip r:embed="rId3"/>
          <a:stretch>
            <a:fillRect/>
          </a:stretch>
        </p:blipFill>
        <p:spPr>
          <a:xfrm>
            <a:off x="-7440" y="1714812"/>
            <a:ext cx="4380985" cy="2914572"/>
          </a:xfrm>
          <a:prstGeom prst="rect">
            <a:avLst/>
          </a:prstGeom>
        </p:spPr>
      </p:pic>
    </p:spTree>
    <p:extLst>
      <p:ext uri="{BB962C8B-B14F-4D97-AF65-F5344CB8AC3E}">
        <p14:creationId xmlns:p14="http://schemas.microsoft.com/office/powerpoint/2010/main" val="107679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1B89936-F2D2-0E24-7BF8-20B797130C14}"/>
              </a:ext>
            </a:extLst>
          </p:cNvPr>
          <p:cNvSpPr txBox="1"/>
          <p:nvPr/>
        </p:nvSpPr>
        <p:spPr>
          <a:xfrm>
            <a:off x="1000594" y="538070"/>
            <a:ext cx="4711148" cy="5632311"/>
          </a:xfrm>
          <a:prstGeom prst="rect">
            <a:avLst/>
          </a:prstGeom>
          <a:noFill/>
        </p:spPr>
        <p:txBody>
          <a:bodyPr wrap="square">
            <a:spAutoFit/>
          </a:bodyPr>
          <a:lstStyle/>
          <a:p>
            <a:r>
              <a:rPr lang="uk-UA" dirty="0"/>
              <a:t>«Сіль» — це сильнодіючий синтетичний наркотик, який викликає стійку залежність </a:t>
            </a:r>
            <a:r>
              <a:rPr lang="uk-UA" dirty="0">
                <a:solidFill>
                  <a:srgbClr val="C00000"/>
                </a:solidFill>
              </a:rPr>
              <a:t>уже після першого вживання.</a:t>
            </a:r>
            <a:r>
              <a:rPr lang="uk-UA" dirty="0"/>
              <a:t> Він належить до дешевих «вуличних» наркотиків і поширюється у вигляді розчинів, порошків або таблеток. Основною діючою речовиною є мефедрон — стимулятор нервової активності. Уже за кілька хвилин після вживання у наркозалежного настає стан крайньої ейфорії — у цей момент людина майже </a:t>
            </a:r>
            <a:r>
              <a:rPr lang="uk-UA" dirty="0">
                <a:solidFill>
                  <a:srgbClr val="C00000"/>
                </a:solidFill>
              </a:rPr>
              <a:t>повністю втрачає контроль над своїми діями.</a:t>
            </a:r>
          </a:p>
          <a:p>
            <a:r>
              <a:rPr lang="uk-UA" dirty="0"/>
              <a:t>Під впливом «солі» наркомани стають небезпечними як для себе, так і для оточення — різко зростає </a:t>
            </a:r>
            <a:r>
              <a:rPr lang="uk-UA" dirty="0">
                <a:solidFill>
                  <a:srgbClr val="C00000"/>
                </a:solidFill>
              </a:rPr>
              <a:t>ризик скоєння злочинів або спроб самогубства. </a:t>
            </a:r>
            <a:r>
              <a:rPr lang="uk-UA" dirty="0"/>
              <a:t>Після завершення дії наркотику настає ломка: людина відчуває сильний страх, у неї </a:t>
            </a:r>
            <a:r>
              <a:rPr lang="uk-UA" dirty="0">
                <a:solidFill>
                  <a:srgbClr val="C00000"/>
                </a:solidFill>
              </a:rPr>
              <a:t>виникають фобії та панічні атаки</a:t>
            </a:r>
            <a:r>
              <a:rPr lang="uk-UA" dirty="0"/>
              <a:t>, а головною метою стає пошук і вживання нової дози.</a:t>
            </a:r>
          </a:p>
        </p:txBody>
      </p:sp>
      <p:pic>
        <p:nvPicPr>
          <p:cNvPr id="7" name="Рисунок 6">
            <a:extLst>
              <a:ext uri="{FF2B5EF4-FFF2-40B4-BE49-F238E27FC236}">
                <a16:creationId xmlns:a16="http://schemas.microsoft.com/office/drawing/2014/main" id="{03D65ADD-8736-05FC-8405-8E9C4B751406}"/>
              </a:ext>
            </a:extLst>
          </p:cNvPr>
          <p:cNvPicPr>
            <a:picLocks noChangeAspect="1"/>
          </p:cNvPicPr>
          <p:nvPr/>
        </p:nvPicPr>
        <p:blipFill>
          <a:blip r:embed="rId2"/>
          <a:stretch>
            <a:fillRect/>
          </a:stretch>
        </p:blipFill>
        <p:spPr>
          <a:xfrm>
            <a:off x="6480258" y="687972"/>
            <a:ext cx="5227060" cy="5053260"/>
          </a:xfrm>
          <a:prstGeom prst="rect">
            <a:avLst/>
          </a:prstGeom>
        </p:spPr>
      </p:pic>
    </p:spTree>
    <p:extLst>
      <p:ext uri="{BB962C8B-B14F-4D97-AF65-F5344CB8AC3E}">
        <p14:creationId xmlns:p14="http://schemas.microsoft.com/office/powerpoint/2010/main" val="643022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D03B54F-0DCB-BFC8-0A71-9DD364B7201B}"/>
              </a:ext>
            </a:extLst>
          </p:cNvPr>
          <p:cNvSpPr txBox="1"/>
          <p:nvPr/>
        </p:nvSpPr>
        <p:spPr>
          <a:xfrm>
            <a:off x="1053059" y="733006"/>
            <a:ext cx="5737486" cy="5632311"/>
          </a:xfrm>
          <a:prstGeom prst="rect">
            <a:avLst/>
          </a:prstGeom>
          <a:noFill/>
        </p:spPr>
        <p:txBody>
          <a:bodyPr wrap="square">
            <a:spAutoFit/>
          </a:bodyPr>
          <a:lstStyle/>
          <a:p>
            <a:r>
              <a:rPr lang="uk-UA" dirty="0"/>
              <a:t>   У певних колах «сіллю» називають наркотичні препарати, до складу яких входять синтетичні катінони, розбавлені наповнювачами та допоміжними речовинами.</a:t>
            </a:r>
          </a:p>
          <a:p>
            <a:r>
              <a:rPr lang="uk-UA" dirty="0"/>
              <a:t>   Основними діючими речовинами є мефедрон, метилон і альфа-</a:t>
            </a:r>
            <a:r>
              <a:rPr lang="en-US" dirty="0"/>
              <a:t>PVP. </a:t>
            </a:r>
            <a:r>
              <a:rPr lang="uk-UA" dirty="0"/>
              <a:t>Їхній вплив на нервову систему подібний до кокаїну, амфетаміну або </a:t>
            </a:r>
            <a:r>
              <a:rPr lang="en-US" dirty="0"/>
              <a:t>MDMA. </a:t>
            </a:r>
            <a:endParaRPr lang="uk-UA" dirty="0"/>
          </a:p>
          <a:p>
            <a:r>
              <a:rPr lang="uk-UA" dirty="0"/>
              <a:t>Назву наркотик отримав через зовнішню схожість із сіллю для ванн — він випускається у вигляді безбарвних або матових кристалів.</a:t>
            </a:r>
          </a:p>
          <a:p>
            <a:r>
              <a:rPr lang="uk-UA" dirty="0"/>
              <a:t>   Вперше цей наркотик з’явився в Україні та країнах СНД у 2011–2012 роках. </a:t>
            </a:r>
          </a:p>
          <a:p>
            <a:r>
              <a:rPr lang="uk-UA" dirty="0"/>
              <a:t>   Його рекламували як засіб для зняття стресу, а в складі не було заборонених речовин, що сприяло його стрімкому поширенню.</a:t>
            </a:r>
          </a:p>
          <a:p>
            <a:r>
              <a:rPr lang="uk-UA" dirty="0"/>
              <a:t>    Згодом з’ясувалося, що він викликає сильну залежність, і відмовитися від нього самостійно майже неможливо. Вживають його різними способами через слизові оболонки: нюхають, курять, п’ють у розчиненому вигляді тощо.</a:t>
            </a:r>
          </a:p>
        </p:txBody>
      </p:sp>
      <p:pic>
        <p:nvPicPr>
          <p:cNvPr id="7" name="Рисунок 6">
            <a:extLst>
              <a:ext uri="{FF2B5EF4-FFF2-40B4-BE49-F238E27FC236}">
                <a16:creationId xmlns:a16="http://schemas.microsoft.com/office/drawing/2014/main" id="{97F40B09-6939-F46F-CE48-8ACF1B7B6933}"/>
              </a:ext>
            </a:extLst>
          </p:cNvPr>
          <p:cNvPicPr>
            <a:picLocks noChangeAspect="1"/>
          </p:cNvPicPr>
          <p:nvPr/>
        </p:nvPicPr>
        <p:blipFill>
          <a:blip r:embed="rId2"/>
          <a:stretch>
            <a:fillRect/>
          </a:stretch>
        </p:blipFill>
        <p:spPr>
          <a:xfrm>
            <a:off x="6977776" y="1603191"/>
            <a:ext cx="4861018" cy="3651617"/>
          </a:xfrm>
          <a:prstGeom prst="rect">
            <a:avLst/>
          </a:prstGeom>
        </p:spPr>
      </p:pic>
    </p:spTree>
    <p:extLst>
      <p:ext uri="{BB962C8B-B14F-4D97-AF65-F5344CB8AC3E}">
        <p14:creationId xmlns:p14="http://schemas.microsoft.com/office/powerpoint/2010/main" val="3516484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24C4435-F3C0-68FB-BDBE-4FE538E4E258}"/>
              </a:ext>
            </a:extLst>
          </p:cNvPr>
          <p:cNvSpPr>
            <a:spLocks noGrp="1"/>
          </p:cNvSpPr>
          <p:nvPr>
            <p:ph type="title"/>
          </p:nvPr>
        </p:nvSpPr>
        <p:spPr>
          <a:xfrm>
            <a:off x="1371600" y="685800"/>
            <a:ext cx="5074170" cy="1485900"/>
          </a:xfrm>
        </p:spPr>
        <p:txBody>
          <a:bodyPr>
            <a:normAutofit/>
          </a:bodyPr>
          <a:lstStyle/>
          <a:p>
            <a:r>
              <a:rPr lang="uk-UA" sz="4800" b="1" dirty="0">
                <a:solidFill>
                  <a:srgbClr val="002060"/>
                </a:solidFill>
              </a:rPr>
              <a:t>Як виглядає «сіль»</a:t>
            </a:r>
          </a:p>
        </p:txBody>
      </p:sp>
      <p:sp>
        <p:nvSpPr>
          <p:cNvPr id="3" name="Місце для вмісту 2">
            <a:extLst>
              <a:ext uri="{FF2B5EF4-FFF2-40B4-BE49-F238E27FC236}">
                <a16:creationId xmlns:a16="http://schemas.microsoft.com/office/drawing/2014/main" id="{76C5D53B-B1AC-2E22-BAF1-8CD344CF8606}"/>
              </a:ext>
            </a:extLst>
          </p:cNvPr>
          <p:cNvSpPr>
            <a:spLocks noGrp="1"/>
          </p:cNvSpPr>
          <p:nvPr>
            <p:ph sz="half" idx="1"/>
          </p:nvPr>
        </p:nvSpPr>
        <p:spPr>
          <a:xfrm>
            <a:off x="884663" y="2006808"/>
            <a:ext cx="4447786" cy="4851192"/>
          </a:xfrm>
        </p:spPr>
        <p:txBody>
          <a:bodyPr/>
          <a:lstStyle/>
          <a:p>
            <a:r>
              <a:rPr lang="uk-UA" dirty="0"/>
              <a:t>МДПВ — це порошок, схожий на цукрову пудру. Його ховають у вентиляції, постільній білизні, на балконі. У підлітків змінюється поведінка: зникають на кілька днів, потім довго сплять, стають підозрілими, з’являються галюцинації, параноя, агресія. Часто мають при собі очні краплі, які додають у розчини.</a:t>
            </a:r>
          </a:p>
          <a:p>
            <a:endParaRPr lang="uk-UA" dirty="0"/>
          </a:p>
        </p:txBody>
      </p:sp>
      <p:pic>
        <p:nvPicPr>
          <p:cNvPr id="6" name="Місце для вмісту 5">
            <a:extLst>
              <a:ext uri="{FF2B5EF4-FFF2-40B4-BE49-F238E27FC236}">
                <a16:creationId xmlns:a16="http://schemas.microsoft.com/office/drawing/2014/main" id="{0580A3A0-DF59-1337-7A56-E401F0F872BC}"/>
              </a:ext>
            </a:extLst>
          </p:cNvPr>
          <p:cNvPicPr>
            <a:picLocks noGrp="1" noChangeAspect="1"/>
          </p:cNvPicPr>
          <p:nvPr>
            <p:ph sz="half" idx="2"/>
          </p:nvPr>
        </p:nvPicPr>
        <p:blipFill>
          <a:blip r:embed="rId2"/>
          <a:stretch>
            <a:fillRect/>
          </a:stretch>
        </p:blipFill>
        <p:spPr>
          <a:xfrm>
            <a:off x="8850739" y="509028"/>
            <a:ext cx="3092971" cy="3581400"/>
          </a:xfrm>
          <a:prstGeom prst="rect">
            <a:avLst/>
          </a:prstGeom>
        </p:spPr>
      </p:pic>
      <p:pic>
        <p:nvPicPr>
          <p:cNvPr id="7" name="Рисунок 6">
            <a:extLst>
              <a:ext uri="{FF2B5EF4-FFF2-40B4-BE49-F238E27FC236}">
                <a16:creationId xmlns:a16="http://schemas.microsoft.com/office/drawing/2014/main" id="{F93E0631-68E9-497B-50F9-37AF503534D0}"/>
              </a:ext>
            </a:extLst>
          </p:cNvPr>
          <p:cNvPicPr>
            <a:picLocks noChangeAspect="1"/>
          </p:cNvPicPr>
          <p:nvPr/>
        </p:nvPicPr>
        <p:blipFill>
          <a:blip r:embed="rId3"/>
          <a:stretch>
            <a:fillRect/>
          </a:stretch>
        </p:blipFill>
        <p:spPr>
          <a:xfrm>
            <a:off x="5545108" y="1801504"/>
            <a:ext cx="3092971" cy="3829987"/>
          </a:xfrm>
          <a:prstGeom prst="rect">
            <a:avLst/>
          </a:prstGeom>
        </p:spPr>
      </p:pic>
      <p:sp>
        <p:nvSpPr>
          <p:cNvPr id="9" name="TextBox 8">
            <a:extLst>
              <a:ext uri="{FF2B5EF4-FFF2-40B4-BE49-F238E27FC236}">
                <a16:creationId xmlns:a16="http://schemas.microsoft.com/office/drawing/2014/main" id="{9D61BA96-7785-2AAB-7624-574E409A00D1}"/>
              </a:ext>
            </a:extLst>
          </p:cNvPr>
          <p:cNvSpPr txBox="1"/>
          <p:nvPr/>
        </p:nvSpPr>
        <p:spPr>
          <a:xfrm>
            <a:off x="1262921" y="5056496"/>
            <a:ext cx="6093500" cy="1446550"/>
          </a:xfrm>
          <a:prstGeom prst="rect">
            <a:avLst/>
          </a:prstGeom>
          <a:noFill/>
        </p:spPr>
        <p:txBody>
          <a:bodyPr wrap="square">
            <a:spAutoFit/>
          </a:bodyPr>
          <a:lstStyle/>
          <a:p>
            <a:r>
              <a:rPr lang="uk-UA" sz="2000" dirty="0">
                <a:latin typeface="Franklin Gothic Book" panose="020B0503020102020204" pitchFamily="34" charset="0"/>
                <a:cs typeface="Times New Roman" panose="02020603050405020304" pitchFamily="18" charset="0"/>
              </a:rPr>
              <a:t>Суміш «солі» та «спайсу»</a:t>
            </a:r>
          </a:p>
          <a:p>
            <a:endParaRPr lang="uk-UA" sz="800" dirty="0">
              <a:latin typeface="Franklin Gothic Book" panose="020B0503020102020204" pitchFamily="34" charset="0"/>
              <a:cs typeface="Times New Roman" panose="02020603050405020304" pitchFamily="18" charset="0"/>
            </a:endParaRPr>
          </a:p>
          <a:p>
            <a:r>
              <a:rPr lang="uk-UA" sz="2000" dirty="0">
                <a:latin typeface="Franklin Gothic Book" panose="020B0503020102020204" pitchFamily="34" charset="0"/>
                <a:cs typeface="Times New Roman" panose="02020603050405020304" pitchFamily="18" charset="0"/>
              </a:rPr>
              <a:t>Останнім часом у «спайси» додають</a:t>
            </a:r>
          </a:p>
          <a:p>
            <a:r>
              <a:rPr lang="uk-UA" sz="2000" dirty="0">
                <a:latin typeface="Franklin Gothic Book" panose="020B0503020102020204" pitchFamily="34" charset="0"/>
                <a:cs typeface="Times New Roman" panose="02020603050405020304" pitchFamily="18" charset="0"/>
              </a:rPr>
              <a:t>МДПВ, що викликає </a:t>
            </a:r>
            <a:r>
              <a:rPr lang="uk-UA" sz="2000" dirty="0">
                <a:solidFill>
                  <a:srgbClr val="FF0000"/>
                </a:solidFill>
                <a:latin typeface="Franklin Gothic Book" panose="020B0503020102020204" pitchFamily="34" charset="0"/>
                <a:cs typeface="Times New Roman" panose="02020603050405020304" pitchFamily="18" charset="0"/>
              </a:rPr>
              <a:t>миттєву залежність.</a:t>
            </a:r>
          </a:p>
          <a:p>
            <a:r>
              <a:rPr lang="uk-UA" sz="2000" dirty="0">
                <a:latin typeface="Franklin Gothic Book" panose="020B0503020102020204" pitchFamily="34" charset="0"/>
                <a:cs typeface="Times New Roman" panose="02020603050405020304" pitchFamily="18" charset="0"/>
              </a:rPr>
              <a:t>Це підтверджують токсикологи</a:t>
            </a:r>
            <a:r>
              <a:rPr lang="uk-UA" sz="2000" dirty="0">
                <a:latin typeface="Franklin Gothic Book" panose="020B0503020102020204" pitchFamily="34" charset="0"/>
              </a:rPr>
              <a:t>.</a:t>
            </a:r>
          </a:p>
        </p:txBody>
      </p:sp>
    </p:spTree>
    <p:extLst>
      <p:ext uri="{BB962C8B-B14F-4D97-AF65-F5344CB8AC3E}">
        <p14:creationId xmlns:p14="http://schemas.microsoft.com/office/powerpoint/2010/main" val="3746083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Прямокутник 17">
            <a:extLst>
              <a:ext uri="{FF2B5EF4-FFF2-40B4-BE49-F238E27FC236}">
                <a16:creationId xmlns:a16="http://schemas.microsoft.com/office/drawing/2014/main" id="{59DB74EB-2A7D-443D-B969-8BF48F9931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uk-UA" dirty="0"/>
          </a:p>
        </p:txBody>
      </p:sp>
      <p:sp>
        <p:nvSpPr>
          <p:cNvPr id="20" name="Прямокутник 19">
            <a:extLst>
              <a:ext uri="{FF2B5EF4-FFF2-40B4-BE49-F238E27FC236}">
                <a16:creationId xmlns:a16="http://schemas.microsoft.com/office/drawing/2014/main" id="{19036E77-5F7B-494E-A117-FEA947B357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uk-UA" dirty="0"/>
          </a:p>
        </p:txBody>
      </p:sp>
      <p:pic>
        <p:nvPicPr>
          <p:cNvPr id="5" name="Місце для вмісту 4">
            <a:extLst>
              <a:ext uri="{FF2B5EF4-FFF2-40B4-BE49-F238E27FC236}">
                <a16:creationId xmlns:a16="http://schemas.microsoft.com/office/drawing/2014/main" id="{15BBAD18-ADA4-7B6C-8194-AB1324274673}"/>
              </a:ext>
            </a:extLst>
          </p:cNvPr>
          <p:cNvPicPr>
            <a:picLocks noGrp="1" noChangeAspect="1"/>
          </p:cNvPicPr>
          <p:nvPr>
            <p:ph idx="1"/>
          </p:nvPr>
        </p:nvPicPr>
        <p:blipFill>
          <a:blip r:embed="rId3"/>
          <a:stretch>
            <a:fillRect/>
          </a:stretch>
        </p:blipFill>
        <p:spPr>
          <a:xfrm>
            <a:off x="7863744" y="1710236"/>
            <a:ext cx="4005684" cy="2987893"/>
          </a:xfrm>
          <a:prstGeom prst="rect">
            <a:avLst/>
          </a:prstGeom>
        </p:spPr>
      </p:pic>
      <p:sp>
        <p:nvSpPr>
          <p:cNvPr id="7" name="Заголовок 6">
            <a:extLst>
              <a:ext uri="{FF2B5EF4-FFF2-40B4-BE49-F238E27FC236}">
                <a16:creationId xmlns:a16="http://schemas.microsoft.com/office/drawing/2014/main" id="{88706788-8AC8-62BC-F0EF-74FED498B3B9}"/>
              </a:ext>
            </a:extLst>
          </p:cNvPr>
          <p:cNvSpPr>
            <a:spLocks noGrp="1"/>
          </p:cNvSpPr>
          <p:nvPr>
            <p:ph type="title"/>
          </p:nvPr>
        </p:nvSpPr>
        <p:spPr>
          <a:xfrm>
            <a:off x="305920" y="112168"/>
            <a:ext cx="9601200" cy="1485900"/>
          </a:xfrm>
        </p:spPr>
        <p:txBody>
          <a:bodyPr>
            <a:normAutofit fontScale="90000"/>
          </a:bodyPr>
          <a:lstStyle/>
          <a:p>
            <a:r>
              <a:rPr lang="uk-UA" sz="4000" b="1" dirty="0">
                <a:solidFill>
                  <a:srgbClr val="FFC000"/>
                </a:solidFill>
              </a:rPr>
              <a:t>Класичні ознаки вживання солі:</a:t>
            </a:r>
            <a:br>
              <a:rPr lang="uk-UA" sz="4000" b="1" dirty="0">
                <a:solidFill>
                  <a:srgbClr val="FFC000"/>
                </a:solidFill>
              </a:rPr>
            </a:br>
            <a:br>
              <a:rPr lang="uk-UA" sz="4000" b="1" dirty="0">
                <a:solidFill>
                  <a:srgbClr val="FFC000"/>
                </a:solidFill>
              </a:rPr>
            </a:br>
            <a:br>
              <a:rPr lang="uk-UA" dirty="0"/>
            </a:br>
            <a:endParaRPr lang="uk-UA" dirty="0"/>
          </a:p>
        </p:txBody>
      </p:sp>
      <p:sp>
        <p:nvSpPr>
          <p:cNvPr id="9" name="TextBox 8">
            <a:extLst>
              <a:ext uri="{FF2B5EF4-FFF2-40B4-BE49-F238E27FC236}">
                <a16:creationId xmlns:a16="http://schemas.microsoft.com/office/drawing/2014/main" id="{FAF8C077-3A17-463B-5AA5-9CDBB9D2AB7C}"/>
              </a:ext>
            </a:extLst>
          </p:cNvPr>
          <p:cNvSpPr txBox="1"/>
          <p:nvPr/>
        </p:nvSpPr>
        <p:spPr>
          <a:xfrm>
            <a:off x="394381" y="724354"/>
            <a:ext cx="6989280" cy="5909310"/>
          </a:xfrm>
          <a:prstGeom prst="rect">
            <a:avLst/>
          </a:prstGeom>
          <a:noFill/>
        </p:spPr>
        <p:txBody>
          <a:bodyPr wrap="square">
            <a:spAutoFit/>
          </a:bodyPr>
          <a:lstStyle/>
          <a:p>
            <a:r>
              <a:rPr lang="uk-UA" dirty="0"/>
              <a:t>- дикий погляд, розширені зіниці;</a:t>
            </a:r>
          </a:p>
          <a:p>
            <a:r>
              <a:rPr lang="uk-UA" dirty="0"/>
              <a:t>- сильна спрага;</a:t>
            </a:r>
          </a:p>
          <a:p>
            <a:r>
              <a:rPr lang="uk-UA" dirty="0"/>
              <a:t>- тривожність, параноя;</a:t>
            </a:r>
          </a:p>
          <a:p>
            <a:r>
              <a:rPr lang="uk-UA" dirty="0"/>
              <a:t>- судоми щелепи, на обличчі неконтрольовані гримаси;</a:t>
            </a:r>
          </a:p>
          <a:p>
            <a:r>
              <a:rPr lang="uk-UA" dirty="0"/>
              <a:t>- втрата апетиту;</a:t>
            </a:r>
          </a:p>
          <a:p>
            <a:r>
              <a:rPr lang="uk-UA" dirty="0"/>
              <a:t>- слухові галюцинації;</a:t>
            </a:r>
          </a:p>
          <a:p>
            <a:r>
              <a:rPr lang="uk-UA" dirty="0"/>
              <a:t>- безсоння;</a:t>
            </a:r>
          </a:p>
          <a:p>
            <a:r>
              <a:rPr lang="uk-UA" dirty="0"/>
              <a:t>- надмірна енергія, але без продуктивності;</a:t>
            </a:r>
          </a:p>
          <a:p>
            <a:r>
              <a:rPr lang="uk-UA" dirty="0"/>
              <a:t>- маніакальні ідеї (наприклад, керувати світом);</a:t>
            </a:r>
          </a:p>
          <a:p>
            <a:r>
              <a:rPr lang="uk-UA" dirty="0"/>
              <a:t>- неадекватна поведінка (</a:t>
            </a:r>
            <a:r>
              <a:rPr lang="ru-RU" dirty="0"/>
              <a:t>зникнення з дому, втрата контролю, спроби вистрибнути з вікна, відкрити газ, заблукати у знайомому дворі)</a:t>
            </a:r>
            <a:endParaRPr lang="uk-UA" dirty="0"/>
          </a:p>
          <a:p>
            <a:r>
              <a:rPr lang="uk-UA" dirty="0"/>
              <a:t>- втрата самокритики.</a:t>
            </a:r>
          </a:p>
          <a:p>
            <a:endParaRPr lang="uk-UA" dirty="0"/>
          </a:p>
          <a:p>
            <a:r>
              <a:rPr lang="uk-UA" dirty="0"/>
              <a:t>Згодом — різке схуднення, депресія, суїцидальні думки. </a:t>
            </a:r>
          </a:p>
          <a:p>
            <a:r>
              <a:rPr lang="uk-UA" dirty="0"/>
              <a:t>Людина виглядає неохайно, </a:t>
            </a:r>
          </a:p>
          <a:p>
            <a:r>
              <a:rPr lang="uk-UA" dirty="0"/>
              <a:t>обличчя жовтіє, вкривається прищами.</a:t>
            </a:r>
          </a:p>
          <a:p>
            <a:endParaRPr lang="uk-UA" dirty="0"/>
          </a:p>
          <a:p>
            <a:r>
              <a:rPr lang="uk-UA" dirty="0"/>
              <a:t>Інтелектуальні здібності падають, з’являється постійна брехня. Свідки кажуть, що людина під «сіллю» може ричати й крутитися на підлозі, як юла.</a:t>
            </a:r>
          </a:p>
        </p:txBody>
      </p:sp>
    </p:spTree>
    <p:extLst>
      <p:ext uri="{BB962C8B-B14F-4D97-AF65-F5344CB8AC3E}">
        <p14:creationId xmlns:p14="http://schemas.microsoft.com/office/powerpoint/2010/main" val="3745136551"/>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61819F5-4611-D334-534E-D2BA1550DCDD}"/>
              </a:ext>
            </a:extLst>
          </p:cNvPr>
          <p:cNvSpPr>
            <a:spLocks noGrp="1"/>
          </p:cNvSpPr>
          <p:nvPr>
            <p:ph type="title"/>
          </p:nvPr>
        </p:nvSpPr>
        <p:spPr>
          <a:xfrm>
            <a:off x="914400" y="266075"/>
            <a:ext cx="9601200" cy="1485900"/>
          </a:xfrm>
        </p:spPr>
        <p:txBody>
          <a:bodyPr/>
          <a:lstStyle/>
          <a:p>
            <a:r>
              <a:rPr lang="uk-UA" dirty="0">
                <a:solidFill>
                  <a:srgbClr val="FF0000"/>
                </a:solidFill>
              </a:rPr>
              <a:t>Вплив на організм</a:t>
            </a:r>
            <a:br>
              <a:rPr lang="uk-UA" dirty="0"/>
            </a:br>
            <a:endParaRPr lang="uk-UA" dirty="0"/>
          </a:p>
        </p:txBody>
      </p:sp>
      <p:sp>
        <p:nvSpPr>
          <p:cNvPr id="3" name="Місце для вмісту 2">
            <a:extLst>
              <a:ext uri="{FF2B5EF4-FFF2-40B4-BE49-F238E27FC236}">
                <a16:creationId xmlns:a16="http://schemas.microsoft.com/office/drawing/2014/main" id="{71E8D06F-66C1-46CC-6C71-CBFEA2C691D0}"/>
              </a:ext>
            </a:extLst>
          </p:cNvPr>
          <p:cNvSpPr>
            <a:spLocks noGrp="1"/>
          </p:cNvSpPr>
          <p:nvPr>
            <p:ph idx="1"/>
          </p:nvPr>
        </p:nvSpPr>
        <p:spPr>
          <a:xfrm>
            <a:off x="891914" y="1158927"/>
            <a:ext cx="10980296" cy="5556666"/>
          </a:xfrm>
        </p:spPr>
        <p:txBody>
          <a:bodyPr>
            <a:normAutofit fontScale="92500" lnSpcReduction="20000"/>
          </a:bodyPr>
          <a:lstStyle/>
          <a:p>
            <a:r>
              <a:rPr lang="uk-UA" dirty="0"/>
              <a:t>Сольовий наркотик — це синтетичний препарат, що має потужнішу дію, ніж інші. Саме тому люди з героїновою або опіумною залежністю часто переходять на нього. Після вживання виникає відчуття ейфорії та радості. Поведінка людини під впливом «солі» стає неадекватною: різкі зміни настрою, втрата контролю над діями, мімікою, жестами, спотворене сприйняття реальності.</a:t>
            </a:r>
          </a:p>
          <a:p>
            <a:pPr marL="0" indent="0">
              <a:buNone/>
            </a:pPr>
            <a:r>
              <a:rPr lang="uk-UA" sz="2600" b="1" dirty="0">
                <a:solidFill>
                  <a:srgbClr val="C00000"/>
                </a:solidFill>
              </a:rPr>
              <a:t>Що відбувається з тілом залежного:</a:t>
            </a:r>
          </a:p>
          <a:p>
            <a:r>
              <a:rPr lang="uk-UA" dirty="0"/>
              <a:t>Порушення сну — людина майже не спить і не розрізняє реальність і вигадку. Відновлення сну після припинення вживання триває 3–6 тижнів.</a:t>
            </a:r>
          </a:p>
          <a:p>
            <a:r>
              <a:rPr lang="uk-UA" dirty="0"/>
              <a:t>Порушення мозкової діяльності — людина пам’ятає, хто вона і де перебуває, але робить серйозні помилки в судженнях.</a:t>
            </a:r>
          </a:p>
          <a:p>
            <a:r>
              <a:rPr lang="uk-UA" dirty="0"/>
              <a:t>Зниження імунітету — зростає вразливість до інфекцій і грибкових захворювань. Часто виникає стоматит, який не піддається звичайному лікуванню.</a:t>
            </a:r>
          </a:p>
          <a:p>
            <a:r>
              <a:rPr lang="uk-UA" dirty="0"/>
              <a:t>Порушення роботи нервової системи — після звикання до сильного впливу людина втрачає здатність радіти звичайним речам.</a:t>
            </a:r>
          </a:p>
          <a:p>
            <a:r>
              <a:rPr lang="uk-UA" dirty="0"/>
              <a:t>Психічні розлади — виникає сильний безпричинний страх, що переходить у параною. Людина втрачає здатність до соціального та професійного життя.</a:t>
            </a:r>
          </a:p>
          <a:p>
            <a:r>
              <a:rPr lang="uk-UA" dirty="0"/>
              <a:t>Паралельно руйнуються печінка, нирки та інші внутрішні органи.</a:t>
            </a:r>
          </a:p>
          <a:p>
            <a:r>
              <a:rPr lang="uk-UA" dirty="0"/>
              <a:t> Тривалість життя сольового наркомана зазвичай </a:t>
            </a:r>
            <a:r>
              <a:rPr lang="uk-UA" b="1" dirty="0">
                <a:solidFill>
                  <a:srgbClr val="C00000"/>
                </a:solidFill>
              </a:rPr>
              <a:t>не перевищує 7–10 років, а близько 30% закінчують життя самогубством.</a:t>
            </a:r>
          </a:p>
          <a:p>
            <a:endParaRPr lang="uk-UA" dirty="0"/>
          </a:p>
        </p:txBody>
      </p:sp>
    </p:spTree>
    <p:extLst>
      <p:ext uri="{BB962C8B-B14F-4D97-AF65-F5344CB8AC3E}">
        <p14:creationId xmlns:p14="http://schemas.microsoft.com/office/powerpoint/2010/main" val="370352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Прямокутник 12">
            <a:extLst>
              <a:ext uri="{FF2B5EF4-FFF2-40B4-BE49-F238E27FC236}">
                <a16:creationId xmlns:a16="http://schemas.microsoft.com/office/drawing/2014/main" id="{6D043292-708B-4F69-AE72-8FB56C6E8E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uk-UA" dirty="0"/>
          </a:p>
        </p:txBody>
      </p:sp>
      <p:sp>
        <p:nvSpPr>
          <p:cNvPr id="2" name="Заголовок 1">
            <a:extLst>
              <a:ext uri="{FF2B5EF4-FFF2-40B4-BE49-F238E27FC236}">
                <a16:creationId xmlns:a16="http://schemas.microsoft.com/office/drawing/2014/main" id="{5F3F6C66-D6D7-4A72-9928-967AEA400766}"/>
              </a:ext>
            </a:extLst>
          </p:cNvPr>
          <p:cNvSpPr>
            <a:spLocks noGrp="1"/>
          </p:cNvSpPr>
          <p:nvPr>
            <p:ph type="title"/>
          </p:nvPr>
        </p:nvSpPr>
        <p:spPr>
          <a:xfrm>
            <a:off x="5112846" y="143209"/>
            <a:ext cx="6801366" cy="1485900"/>
          </a:xfrm>
        </p:spPr>
        <p:txBody>
          <a:bodyPr rtlCol="0">
            <a:normAutofit fontScale="90000"/>
          </a:bodyPr>
          <a:lstStyle/>
          <a:p>
            <a:pPr rtl="0"/>
            <a:r>
              <a:rPr lang="uk-UA" dirty="0">
                <a:solidFill>
                  <a:srgbClr val="FF0000"/>
                </a:solidFill>
              </a:rPr>
              <a:t>Симптоми отруєння синтетичними наркотиками:</a:t>
            </a:r>
          </a:p>
        </p:txBody>
      </p:sp>
      <p:sp>
        <p:nvSpPr>
          <p:cNvPr id="15" name="Прямокутник 14">
            <a:extLst>
              <a:ext uri="{FF2B5EF4-FFF2-40B4-BE49-F238E27FC236}">
                <a16:creationId xmlns:a16="http://schemas.microsoft.com/office/drawing/2014/main" id="{9F01DDB9-C75C-44C2-9331-356EAF9C0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14700"/>
            <a:ext cx="4373545" cy="228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uk-UA" dirty="0"/>
          </a:p>
        </p:txBody>
      </p:sp>
      <p:sp>
        <p:nvSpPr>
          <p:cNvPr id="17" name="Прямокутник 16">
            <a:extLst>
              <a:ext uri="{FF2B5EF4-FFF2-40B4-BE49-F238E27FC236}">
                <a16:creationId xmlns:a16="http://schemas.microsoft.com/office/drawing/2014/main" id="{72C017B3-7B7A-4C5A-A3E9-09EC1428BC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uk-UA" dirty="0"/>
          </a:p>
        </p:txBody>
      </p:sp>
      <p:sp>
        <p:nvSpPr>
          <p:cNvPr id="9" name="TextBox 8">
            <a:extLst>
              <a:ext uri="{FF2B5EF4-FFF2-40B4-BE49-F238E27FC236}">
                <a16:creationId xmlns:a16="http://schemas.microsoft.com/office/drawing/2014/main" id="{3C02F325-5D9E-551D-A7CE-C5559E60194C}"/>
              </a:ext>
            </a:extLst>
          </p:cNvPr>
          <p:cNvSpPr txBox="1"/>
          <p:nvPr/>
        </p:nvSpPr>
        <p:spPr>
          <a:xfrm>
            <a:off x="4835058" y="1519971"/>
            <a:ext cx="6920792" cy="2677656"/>
          </a:xfrm>
          <a:prstGeom prst="rect">
            <a:avLst/>
          </a:prstGeom>
          <a:noFill/>
        </p:spPr>
        <p:txBody>
          <a:bodyPr wrap="square">
            <a:spAutoFit/>
          </a:bodyPr>
          <a:lstStyle/>
          <a:p>
            <a:r>
              <a:rPr lang="uk-UA" dirty="0"/>
              <a:t>- </a:t>
            </a:r>
            <a:r>
              <a:rPr lang="uk-UA" sz="2400" dirty="0"/>
              <a:t>психоз;</a:t>
            </a:r>
          </a:p>
          <a:p>
            <a:r>
              <a:rPr lang="uk-UA" sz="2400" dirty="0"/>
              <a:t>- порушення серцевої діяльності;</a:t>
            </a:r>
          </a:p>
          <a:p>
            <a:r>
              <a:rPr lang="uk-UA" sz="2400" dirty="0"/>
              <a:t>- дихальна недостатність;</a:t>
            </a:r>
          </a:p>
          <a:p>
            <a:r>
              <a:rPr lang="uk-UA" sz="2400" dirty="0"/>
              <a:t>- набряк мозку;</a:t>
            </a:r>
          </a:p>
          <a:p>
            <a:r>
              <a:rPr lang="uk-UA" sz="2400" dirty="0"/>
              <a:t>- температура до 41°</a:t>
            </a:r>
            <a:r>
              <a:rPr lang="en-US" sz="2400" dirty="0"/>
              <a:t>C;</a:t>
            </a:r>
          </a:p>
          <a:p>
            <a:r>
              <a:rPr lang="uk-UA" sz="2400" dirty="0"/>
              <a:t>- смерть протягом кількох годин.</a:t>
            </a:r>
          </a:p>
          <a:p>
            <a:endParaRPr lang="uk-UA" sz="2400" dirty="0"/>
          </a:p>
        </p:txBody>
      </p:sp>
      <p:sp>
        <p:nvSpPr>
          <p:cNvPr id="11" name="TextBox 10">
            <a:extLst>
              <a:ext uri="{FF2B5EF4-FFF2-40B4-BE49-F238E27FC236}">
                <a16:creationId xmlns:a16="http://schemas.microsoft.com/office/drawing/2014/main" id="{56ABD399-D5F4-C47A-F009-1812EF3F59C6}"/>
              </a:ext>
            </a:extLst>
          </p:cNvPr>
          <p:cNvSpPr txBox="1"/>
          <p:nvPr/>
        </p:nvSpPr>
        <p:spPr>
          <a:xfrm>
            <a:off x="801770" y="380078"/>
            <a:ext cx="3686075" cy="2554545"/>
          </a:xfrm>
          <a:prstGeom prst="rect">
            <a:avLst/>
          </a:prstGeom>
          <a:noFill/>
        </p:spPr>
        <p:txBody>
          <a:bodyPr wrap="square">
            <a:spAutoFit/>
          </a:bodyPr>
          <a:lstStyle/>
          <a:p>
            <a:r>
              <a:rPr lang="uk-UA" sz="2000" dirty="0"/>
              <a:t>Щомісяця кількість </a:t>
            </a:r>
          </a:p>
          <a:p>
            <a:r>
              <a:rPr lang="uk-UA" sz="2000" dirty="0"/>
              <a:t>передозувань синтетичними </a:t>
            </a:r>
          </a:p>
          <a:p>
            <a:r>
              <a:rPr lang="uk-UA" sz="2000" dirty="0"/>
              <a:t>наркотиками зростає </a:t>
            </a:r>
          </a:p>
          <a:p>
            <a:r>
              <a:rPr lang="uk-UA" sz="2000" dirty="0"/>
              <a:t>в 1,5–2 рази. </a:t>
            </a:r>
          </a:p>
          <a:p>
            <a:r>
              <a:rPr lang="uk-UA" sz="2000" dirty="0"/>
              <a:t>Часто потрібна реанімація, </a:t>
            </a:r>
          </a:p>
          <a:p>
            <a:r>
              <a:rPr lang="uk-UA" sz="2000" dirty="0"/>
              <a:t>гемодіаліз, психіатричне</a:t>
            </a:r>
          </a:p>
          <a:p>
            <a:r>
              <a:rPr lang="uk-UA" sz="2000" dirty="0"/>
              <a:t>лікування.</a:t>
            </a:r>
          </a:p>
          <a:p>
            <a:endParaRPr lang="uk-UA" sz="2000" dirty="0"/>
          </a:p>
        </p:txBody>
      </p:sp>
      <p:pic>
        <p:nvPicPr>
          <p:cNvPr id="12" name="Рисунок 11">
            <a:extLst>
              <a:ext uri="{FF2B5EF4-FFF2-40B4-BE49-F238E27FC236}">
                <a16:creationId xmlns:a16="http://schemas.microsoft.com/office/drawing/2014/main" id="{41509DC3-2EA0-5792-96A7-45A918B11B2E}"/>
              </a:ext>
            </a:extLst>
          </p:cNvPr>
          <p:cNvPicPr>
            <a:picLocks noChangeAspect="1"/>
          </p:cNvPicPr>
          <p:nvPr/>
        </p:nvPicPr>
        <p:blipFill>
          <a:blip r:embed="rId3"/>
          <a:stretch>
            <a:fillRect/>
          </a:stretch>
        </p:blipFill>
        <p:spPr>
          <a:xfrm>
            <a:off x="0" y="3595090"/>
            <a:ext cx="4373545" cy="3179990"/>
          </a:xfrm>
          <a:prstGeom prst="rect">
            <a:avLst/>
          </a:prstGeom>
        </p:spPr>
      </p:pic>
      <p:pic>
        <p:nvPicPr>
          <p:cNvPr id="18" name="Рисунок 17">
            <a:extLst>
              <a:ext uri="{FF2B5EF4-FFF2-40B4-BE49-F238E27FC236}">
                <a16:creationId xmlns:a16="http://schemas.microsoft.com/office/drawing/2014/main" id="{5F346D19-B783-8F71-772A-5F6D6D9B513C}"/>
              </a:ext>
            </a:extLst>
          </p:cNvPr>
          <p:cNvPicPr>
            <a:picLocks noChangeAspect="1"/>
          </p:cNvPicPr>
          <p:nvPr/>
        </p:nvPicPr>
        <p:blipFill>
          <a:blip r:embed="rId4"/>
          <a:stretch>
            <a:fillRect/>
          </a:stretch>
        </p:blipFill>
        <p:spPr>
          <a:xfrm>
            <a:off x="7982777" y="4197627"/>
            <a:ext cx="3274946" cy="2181822"/>
          </a:xfrm>
          <a:prstGeom prst="rect">
            <a:avLst/>
          </a:prstGeom>
        </p:spPr>
      </p:pic>
    </p:spTree>
    <p:extLst>
      <p:ext uri="{BB962C8B-B14F-4D97-AF65-F5344CB8AC3E}">
        <p14:creationId xmlns:p14="http://schemas.microsoft.com/office/powerpoint/2010/main" val="844128968"/>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Обтинання">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1c2eb7a32e66fb6e4260f3771546a5e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04e1f6479c48b08974ba73b5ca973489"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155078-021E-49AB-8F30-C53CA1A5999D}">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D26757D5-6F93-45B0-82A2-39BC87D70F3C}">
  <ds:schemaRefs>
    <ds:schemaRef ds:uri="http://schemas.microsoft.com/sharepoint/v3/contenttype/forms"/>
  </ds:schemaRefs>
</ds:datastoreItem>
</file>

<file path=customXml/itemProps3.xml><?xml version="1.0" encoding="utf-8"?>
<ds:datastoreItem xmlns:ds="http://schemas.openxmlformats.org/officeDocument/2006/customXml" ds:itemID="{04082C27-02EB-4B4A-A84F-7021AA79D4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Шаблон презентації про подорож</Template>
  <TotalTime>228</TotalTime>
  <Words>1100</Words>
  <Application>Microsoft Office PowerPoint</Application>
  <PresentationFormat>Широкий екран</PresentationFormat>
  <Paragraphs>86</Paragraphs>
  <Slides>13</Slides>
  <Notes>4</Notes>
  <HiddenSlides>0</HiddenSlides>
  <MMClips>4</MMClips>
  <ScaleCrop>false</ScaleCrop>
  <HeadingPairs>
    <vt:vector size="6" baseType="variant">
      <vt:variant>
        <vt:lpstr>Використані шрифти</vt:lpstr>
      </vt:variant>
      <vt:variant>
        <vt:i4>3</vt:i4>
      </vt:variant>
      <vt:variant>
        <vt:lpstr>Тема</vt:lpstr>
      </vt:variant>
      <vt:variant>
        <vt:i4>1</vt:i4>
      </vt:variant>
      <vt:variant>
        <vt:lpstr>Заголовки слайдів</vt:lpstr>
      </vt:variant>
      <vt:variant>
        <vt:i4>13</vt:i4>
      </vt:variant>
    </vt:vector>
  </HeadingPairs>
  <TitlesOfParts>
    <vt:vector size="17" baseType="lpstr">
      <vt:lpstr>Bahnschrift SemiBold Condensed</vt:lpstr>
      <vt:lpstr>Calibri</vt:lpstr>
      <vt:lpstr>Franklin Gothic Book</vt:lpstr>
      <vt:lpstr>Обтинання</vt:lpstr>
      <vt:lpstr>СОЛІ…</vt:lpstr>
      <vt:lpstr>Як виглядають люди під сіллю</vt:lpstr>
      <vt:lpstr>Що таке солі, курильні суміші та чому вони небезпечні</vt:lpstr>
      <vt:lpstr>Презентація PowerPoint</vt:lpstr>
      <vt:lpstr>Презентація PowerPoint</vt:lpstr>
      <vt:lpstr>Як виглядає «сіль»</vt:lpstr>
      <vt:lpstr>Класичні ознаки вживання солі:   </vt:lpstr>
      <vt:lpstr>Вплив на організм </vt:lpstr>
      <vt:lpstr>Симптоми отруєння синтетичними наркотиками:</vt:lpstr>
      <vt:lpstr>Коли викликати швидку допомогу: </vt:lpstr>
      <vt:lpstr>Реабілітація Чи можна повернутися до нормального життя?</vt:lpstr>
      <vt:lpstr>Презентація PowerPoint</vt:lpstr>
      <vt:lpstr>Презентація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ЦПТО 4</dc:creator>
  <cp:lastModifiedBy>ЦПТО 4</cp:lastModifiedBy>
  <cp:revision>5</cp:revision>
  <dcterms:created xsi:type="dcterms:W3CDTF">2025-06-25T05:40:44Z</dcterms:created>
  <dcterms:modified xsi:type="dcterms:W3CDTF">2025-06-30T11:19:37Z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