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4" r:id="rId16"/>
    <p:sldId id="273" r:id="rId17"/>
    <p:sldId id="272" r:id="rId18"/>
    <p:sldId id="271" r:id="rId19"/>
    <p:sldId id="270" r:id="rId20"/>
    <p:sldId id="269" r:id="rId21"/>
    <p:sldId id="277" r:id="rId22"/>
    <p:sldId id="278" r:id="rId23"/>
    <p:sldId id="279" r:id="rId24"/>
    <p:sldId id="276" r:id="rId25"/>
    <p:sldId id="275" r:id="rId26"/>
    <p:sldId id="283" r:id="rId27"/>
    <p:sldId id="282" r:id="rId28"/>
    <p:sldId id="281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CD10E-C82B-0EED-84DC-18D381069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6D31C4A-ED9E-210D-F02C-40A9330F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898C6-B40E-A8FE-D12F-7A1C1619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6C29D9-0331-27FF-50F9-6B9A843E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A73211-F8D9-A0D5-78F6-796B454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72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8890-56A7-1792-A207-BEC65737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CF788-CA9C-DB45-AFFE-7936D3F3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7436FD-F3A0-71AF-0E95-EAAC4FB0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4FA438-42E9-D03F-FEB3-9D9491F9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DE876B-6C22-F3C6-D4F3-3C1CB236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363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74794EA-C17D-F9BD-8EEE-982B6B50D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6955BA-8661-DA5E-9095-6B900B1D6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EEDF6B-9471-6B66-308F-184976D5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2C80F-276E-CE7C-7F5C-67D6D082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EA6544-2ED0-1AE1-C9CC-06924F81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72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45A5E-D995-BBBB-38BD-A71012CF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88CC43-54B1-AD0F-1BF0-5111EFB6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D1E319-E458-6AE9-D04E-EDED3B0A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9CA24E-CDBE-4275-0DF0-9A756674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AFA0A0-9AAC-A367-FCF2-6E9378CF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29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2121C-33DF-3A68-CC19-EEF4CDB2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2ED3152-06C8-52A5-F599-6F6D0EF2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B630D7-2B00-9F26-896A-358901CD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D3F077-B4EB-C9C3-DEF5-AF963204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A6872E-7225-EEC3-D3B3-D215C469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786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8546D-C8E7-B4E6-2164-2D4731B9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57F9EA-850F-149E-833F-3BF41212D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EF8616-0A86-F0F5-09B2-B43DAB5A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D4E334-2E84-066F-4F19-5E13F6AA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86E236-BE14-A6A0-AD7F-77D8B5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3F85D9-8DC9-62A4-B0B8-C6ECBB1D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569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0D4EF-3E46-AAA5-E4B6-8D5C65A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FE1C45-412F-5365-A50F-21B73F7A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9D3FDD-138B-7794-A9A9-773BD73D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82AE01-EFAE-8A74-BB34-923BD7246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54A3715-5949-4602-699F-762028ACF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50FD0D-5637-E8AD-CA98-EC8C9148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82F8DDB-A5F4-9276-E6DB-A5D5357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3058280-DDEB-DAB3-F5B1-E3045C62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9B3C0-1334-22D1-D7DF-BD36125A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37CB33B-9405-A712-FC3C-7FE37E58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926556E-030C-199F-5CB1-218A6643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AD74836-A398-B50C-D86D-10EA3E5A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28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2B2668A-ADE7-4413-70A5-FF4848F7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FDC638-7AB5-9D15-1ACD-B4DB9A5F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348A69-89A0-D6EC-0F72-C152A7EE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40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0871A-2930-19FC-D047-E80440FE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D59139-E0C8-5274-6E06-0AF97039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A476F2-831D-0C1E-D6A1-FBE7F66DA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ABEBD16-9EA2-58AB-BC84-3AED53F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D49E22-D8AA-0557-25F3-9DC91579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54E33F-D36E-0AB4-8445-028FB7B4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0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A208C-CEBE-99F5-7EAA-5B36D50E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8568511-850F-FF3B-C757-29183CEB9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4A16E-4A94-737B-E46E-2FDD524D5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76CEF8-383A-761E-C51A-7AD81B18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4DF78A-9288-56FC-3A32-4B38DC18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0A2A13-3D51-BF3C-CD2C-6E793E4F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520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AD05E7-F835-6309-E9B6-D33C4109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877F0E-DBDA-75B1-9C69-3FB7C508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E56932-8D12-CBA2-D896-558CC955A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F760-4660-409A-A919-F794567B64AA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B69C32-C3CD-7D0B-5B7C-0C5D115AD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B5F65E-9CB2-DD40-DC93-1404EFB6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FD02-BAFC-43B5-8A45-50BBB9D1818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389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5D6A07-A74D-F959-7622-701671959274}"/>
              </a:ext>
            </a:extLst>
          </p:cNvPr>
          <p:cNvSpPr txBox="1"/>
          <p:nvPr/>
        </p:nvSpPr>
        <p:spPr>
          <a:xfrm>
            <a:off x="451555" y="184834"/>
            <a:ext cx="11514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</a:rPr>
              <a:t>Марихуана: 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небезпечні наслідки для підлітків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921C1-E6C6-E9C9-FAD8-3864FACC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429782"/>
            <a:ext cx="8188419" cy="52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55A1-728D-837C-B7BA-C66C4A56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59AD69-8C7F-6AD3-1DDA-84F031368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" y="0"/>
            <a:ext cx="1201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AA7C7-403A-76FD-2AB3-7AF2BA06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CF585-5114-50E2-501D-622FE4C0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" y="0"/>
            <a:ext cx="1210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21E18-0A16-84A8-D635-F45148116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29A3DF-8807-82DB-E0FD-B848CFEC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" y="0"/>
            <a:ext cx="1212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6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B1880-027F-2F8B-0485-2B911786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ECF787-6576-71FC-CE43-F4577E45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" y="0"/>
            <a:ext cx="12167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8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D58A4-0EA7-A277-95A6-3E078FC8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16BDA-29BC-4FBA-3233-710E94C7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1208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7516-03E8-2D1C-8CB3-5194D161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A89BB-724E-896E-A565-AD3CE72A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82"/>
            <a:ext cx="12192000" cy="65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303E-8B77-A1DB-B589-90BAF41E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17B89-22D2-B499-0B0E-C651EEE3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90"/>
            <a:ext cx="12192000" cy="66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8076C-EFE4-4B9B-B43F-3F5C714BA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21574-F893-F104-1930-2A91CFEC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47"/>
            <a:ext cx="12192000" cy="63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148F-D034-4877-C95A-F80B2590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66750-8C75-24D0-6E56-8AF084CB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0"/>
            <a:ext cx="12192000" cy="65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87E8-63A1-3060-76AA-ED37396B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252B9-4980-8EE1-A90A-E3AEE37A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6"/>
            <a:ext cx="12192000" cy="65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65D6E4-9C26-E698-DFC1-BDD3D186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533" y="526345"/>
            <a:ext cx="8207023" cy="59534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Марихуана (канабіс, травка, конопля) – суміш з висушеного листя та насіння конопель. Ця психоактивна речовина здатна впливати на емоційний стан людини, її психічне здоров’я: тут вона складе гідну конкуренцію алкоголю. Куріння марихуани або інші способи її вживання вважаються наркоманією.</a:t>
            </a:r>
          </a:p>
          <a:p>
            <a:pPr algn="just"/>
            <a:r>
              <a:rPr lang="uk-UA" dirty="0"/>
              <a:t>Конопля - це масляна культура, колись з неї робили масло.</a:t>
            </a:r>
          </a:p>
          <a:p>
            <a:pPr algn="just"/>
            <a:r>
              <a:rPr lang="uk-UA" dirty="0"/>
              <a:t>Як відомо, масло не розчиняється у воді. А оскільки, людський організм складається на 50-70% з води, то з часом маслянисті речовини накопичуються у підшкірно-жировій тканині людини.</a:t>
            </a:r>
          </a:p>
          <a:p>
            <a:pPr algn="just"/>
            <a:r>
              <a:rPr lang="uk-UA" dirty="0"/>
              <a:t> Через деякий час виникає звикання, і людина перестає відчувати «кайф» чи розслаблення від вживання канабісу. Навпаки, вона стає дратівливою й знервованою. </a:t>
            </a:r>
          </a:p>
          <a:p>
            <a:pPr algn="just"/>
            <a:r>
              <a:rPr lang="uk-UA" dirty="0"/>
              <a:t> Це призводить у більшості випадків до переходу на більш сильні  наркотичні речовини.</a:t>
            </a:r>
          </a:p>
          <a:p>
            <a:pPr algn="just"/>
            <a:r>
              <a:rPr lang="uk-UA" dirty="0"/>
              <a:t>Вивести маслянисті речовини з організму людини можна тільки після тривалого лікування та реабілітації.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FEC95-806A-2527-CA54-E2AD871D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8" y="526345"/>
            <a:ext cx="2809698" cy="26444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E83E29-261D-6090-0755-DFE910CE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0" y="3428999"/>
            <a:ext cx="2734226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BB6F-53AC-3ED2-1436-DFA3FD269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81D4B-4B6F-A771-CC22-1F4B02AC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642"/>
            <a:ext cx="12192000" cy="5830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F6124-C364-5FBE-2A79-3C14600AE928}"/>
              </a:ext>
            </a:extLst>
          </p:cNvPr>
          <p:cNvSpPr txBox="1"/>
          <p:nvPr/>
        </p:nvSpPr>
        <p:spPr>
          <a:xfrm>
            <a:off x="3183466" y="187867"/>
            <a:ext cx="752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Марихуана та тривожні розлади</a:t>
            </a:r>
          </a:p>
        </p:txBody>
      </p:sp>
    </p:spTree>
    <p:extLst>
      <p:ext uri="{BB962C8B-B14F-4D97-AF65-F5344CB8AC3E}">
        <p14:creationId xmlns:p14="http://schemas.microsoft.com/office/powerpoint/2010/main" val="159253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5E3D6-F067-CF4B-1F54-B0E0EB81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76044-555D-C7F6-4BBF-17352404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97"/>
            <a:ext cx="12192000" cy="66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3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0CFC-671B-39B4-3AA8-C891D14C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7DC41-D99B-982E-5B7A-CD5710CC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95"/>
            <a:ext cx="12192000" cy="65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44FFD-8545-998B-A8B1-1735287C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78074-1A45-F3B9-E44F-0D6E6D9E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45"/>
            <a:ext cx="12192000" cy="64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9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A540E-6BDB-18A3-4D92-7855ED0B4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C63FD-FB02-186F-3B58-B9694CD0B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61"/>
            <a:ext cx="12192000" cy="63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DA9A-9A61-9D9C-E84E-2054DC2B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54D28-229D-7431-05AF-3E95A4AC1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35"/>
            <a:ext cx="12192000" cy="64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5859-FBC2-3802-44A9-4AB0BE38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D7240-0AF3-DD0E-AF7F-A217ACDD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0"/>
            <a:ext cx="12192000" cy="66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3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98F0E-E743-FD41-7CAB-049C456A5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3029B-2A68-F4EB-9E89-ED16D875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87"/>
            <a:ext cx="12192000" cy="65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EF782-25C5-B97F-3FE3-8FA40E35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F0D82-05F1-D022-1F6D-0B842C9F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33"/>
            <a:ext cx="12192000" cy="67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26467-34A4-F0B3-B8B5-E2A63D7D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ECE679-4CA7-1C6C-019C-1456EA5A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" y="0"/>
            <a:ext cx="1217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1A3DC-A0CF-C774-5EA8-34B1F76F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066EC-9CC7-D7F5-DC43-0878F06A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C7115-DC45-0987-DDB3-BA3615AA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73D60-0AF8-9F72-8CF6-D1CCA63F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8" y="0"/>
            <a:ext cx="12086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10B9-E690-1F6B-8A8A-B6A7221E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4509E-0BE4-2B22-180F-5A67B1ED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" y="0"/>
            <a:ext cx="1210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82CD-AD54-F2C6-3178-59619500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51BEB-360F-A9E4-AD1A-6C5FFE28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0" y="0"/>
            <a:ext cx="11925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093BD-0FB7-4C8C-80F1-8DE5D500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40945-DA07-8927-CEDA-5EC2BC61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" y="0"/>
            <a:ext cx="1217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AA51-975E-EEC9-F661-B45F3764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630DA-8F1E-9BE1-F627-69B00E6F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" y="0"/>
            <a:ext cx="1213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9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158</Words>
  <Application>Microsoft Office PowerPoint</Application>
  <PresentationFormat>Широкий екран</PresentationFormat>
  <Paragraphs>9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ЦПТО 4</dc:creator>
  <cp:lastModifiedBy>ЦПТО 4</cp:lastModifiedBy>
  <cp:revision>2</cp:revision>
  <dcterms:created xsi:type="dcterms:W3CDTF">2025-06-25T09:29:15Z</dcterms:created>
  <dcterms:modified xsi:type="dcterms:W3CDTF">2025-06-25T09:58:39Z</dcterms:modified>
</cp:coreProperties>
</file>