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88" r:id="rId3"/>
    <p:sldId id="287" r:id="rId4"/>
    <p:sldId id="286" r:id="rId5"/>
    <p:sldId id="285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7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7181DE-9CDE-A2A4-35D5-D9F7A7C44A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BFA2D4C-1B9E-0FDC-0581-FC058825B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050C62-37F5-9513-1C26-B4CAE5962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6903E59-CD06-4290-C7AD-CDEA2CC6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FABCEB6-5844-6193-C388-947B0D41E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694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C64CD-6D0A-EB01-0378-60C69A1A1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87B9952-8766-4751-73D0-483E74B5A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0C70BC0-879E-32C1-1C0D-C5A4E66BF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689B149-2117-4FA2-4526-FCAF0188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AEEE2C5-A6DD-9C4A-EEBC-ED483781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434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D91874AB-EDA3-EF87-8379-37F2E02E6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E29957C-FD19-C91A-5BB3-9FB6B0440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0F17BDF-484C-0FC4-E4DB-96248A5D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1AE4F8D-CC89-4994-83F6-9DCF3833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AED9C19-FF3E-B2DB-74AE-E94257AF1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37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6F2362-7626-EC92-6F46-0AC1EB593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E39D63E-E834-6FD1-84F5-B3B7BB357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E465424-EBA7-27F9-DE97-C635A0BC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30F74EB-7055-5046-188A-15DC8E5DC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3B57BFA-C65D-9051-E31C-6B6005F8D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253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9B58F8-FB18-FE0A-C739-A856CA83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1E5800A-F3C2-B65D-CA89-735CCDE45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A7E4976-52F4-C1B3-FAD6-E38A0869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3A22DF6-467B-6B41-CDEC-8ABF7CAC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B9BCA0A-735A-9B32-DE99-66BEA9347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190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57CB6-F454-B4BF-EB5C-EA7432C8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BE3B19D-DA88-CECE-DD59-B8FF2CFA4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33DF034-B625-83A2-A604-5DC8555DB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FB2D3F2-0765-627C-85B6-B806E580C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5C4D686-FD1B-801D-4765-5FEEFEC78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2F1BA06-D1C0-B796-1509-0315247AC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606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BA869-3F47-E5E5-DBBB-DA637AC6E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ECD08DF-F0DA-B0BF-5921-40511A5B2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7405275-574F-B7ED-CA9D-CE9267926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0F47215-0254-E508-F8A7-E271F39184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2489FD0-641A-60C3-DB0B-22D2478424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FE0AA1D9-C322-ED20-49FB-18DDB035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5F437840-4467-3A2A-C8C5-0D4B4276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2E08439-B596-0B7C-C36E-B3182945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314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6249FA-0E01-4BCC-F495-C6F3B4F7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1DDC34F-2097-8679-DE07-FF2B666B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EE8F473-B324-E31D-C911-15E9E47B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CE2AF6D9-DB74-79A6-4779-29F9EFFC8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295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A1F2F6DD-F760-5847-DF80-DBCFD6007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5F5E62A3-C98B-7D72-6A5E-91AEC34D7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C25F7A8-C693-3155-0B1A-AE83C38E2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553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5B1862-F608-C277-DC3C-703702B57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F17502E-82C6-4C94-AFA7-5E89FD617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684F827-577C-984B-3B50-08575D870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1A18979-56A2-1BBA-6CE5-211218FB9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E8EE7B0-80FA-F1F6-D4B6-952BA9C5D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0BB96F3-AD5D-84E5-56F8-7F0A1CCC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060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627961-2227-9567-9123-C0B2701ED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D18B3886-6ECF-2328-4415-6232C4A077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1370117-F913-CED4-B9EB-BAB9DDEE7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47AC962-ECC5-A3FF-54AE-D3B3499AE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BC1A5DC-D58B-1AD6-B1A1-4EF9E764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300BCCE-252E-EB20-B5B4-88DE4C5D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014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03EE6AE2-03AC-4215-DF65-D9F1C203C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FF61947-F1CB-3095-E84F-A53E2AFEC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9CAE39C-64F4-66DB-55CC-A50F4C1E6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A5E76-1124-4F62-B44A-DB36976CE8CA}" type="datetimeFigureOut">
              <a:rPr lang="uk-UA" smtClean="0"/>
              <a:t>28.05.2025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9317A98-8375-D655-1CA2-5686959CB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2794DFF-82D7-AF04-00DC-D546EC114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6B2F1-CB8D-4A96-BF19-6F93637CD9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577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B74A4-453F-C852-99DC-6B23E47DE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47F10E-37F0-DFE9-9F49-F478FA54EB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572"/>
          <a:stretch/>
        </p:blipFill>
        <p:spPr>
          <a:xfrm>
            <a:off x="-1" y="0"/>
            <a:ext cx="1218167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49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17F3E-4555-C38B-7928-EDD0A0750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99617E7-88CA-DCF1-F7B5-619BFF454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23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CB1FA-7EEB-4E95-03E9-EA11D884F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5A98AED-F97C-686A-14FC-D504A3363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17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2FFA3-DBA1-403E-66B4-35977C731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C54A1DC-7F72-8CBC-5D8A-0EE28AF80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9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63678-D1F0-50E8-C8FD-25EC411BC4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1A4ADF3-255E-E7AF-BEDC-427323E90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482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Широкий екран</PresentationFormat>
  <Paragraphs>0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ЦПТО 4</dc:creator>
  <cp:lastModifiedBy>ЦПТО 4</cp:lastModifiedBy>
  <cp:revision>2</cp:revision>
  <dcterms:created xsi:type="dcterms:W3CDTF">2025-05-28T10:46:37Z</dcterms:created>
  <dcterms:modified xsi:type="dcterms:W3CDTF">2025-05-28T10:59:14Z</dcterms:modified>
</cp:coreProperties>
</file>