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365" r:id="rId2"/>
    <p:sldId id="257" r:id="rId3"/>
    <p:sldId id="258" r:id="rId4"/>
    <p:sldId id="260" r:id="rId5"/>
    <p:sldId id="270" r:id="rId6"/>
    <p:sldId id="269" r:id="rId7"/>
    <p:sldId id="268" r:id="rId8"/>
    <p:sldId id="267" r:id="rId9"/>
    <p:sldId id="265" r:id="rId10"/>
    <p:sldId id="264" r:id="rId11"/>
    <p:sldId id="263" r:id="rId12"/>
    <p:sldId id="261" r:id="rId13"/>
    <p:sldId id="271" r:id="rId14"/>
    <p:sldId id="272" r:id="rId15"/>
    <p:sldId id="278" r:id="rId16"/>
    <p:sldId id="277" r:id="rId17"/>
    <p:sldId id="276" r:id="rId18"/>
    <p:sldId id="275" r:id="rId19"/>
    <p:sldId id="274" r:id="rId20"/>
    <p:sldId id="273" r:id="rId21"/>
    <p:sldId id="284" r:id="rId22"/>
    <p:sldId id="283" r:id="rId23"/>
    <p:sldId id="282" r:id="rId24"/>
    <p:sldId id="281" r:id="rId25"/>
    <p:sldId id="280" r:id="rId26"/>
    <p:sldId id="279" r:id="rId27"/>
    <p:sldId id="296" r:id="rId28"/>
    <p:sldId id="295" r:id="rId29"/>
    <p:sldId id="300" r:id="rId30"/>
    <p:sldId id="299" r:id="rId31"/>
    <p:sldId id="298" r:id="rId32"/>
    <p:sldId id="297" r:id="rId33"/>
    <p:sldId id="294" r:id="rId34"/>
    <p:sldId id="293" r:id="rId35"/>
    <p:sldId id="292" r:id="rId36"/>
    <p:sldId id="306" r:id="rId37"/>
    <p:sldId id="304" r:id="rId38"/>
    <p:sldId id="303" r:id="rId39"/>
    <p:sldId id="302" r:id="rId40"/>
    <p:sldId id="301" r:id="rId41"/>
    <p:sldId id="291" r:id="rId42"/>
    <p:sldId id="313" r:id="rId43"/>
    <p:sldId id="312" r:id="rId44"/>
    <p:sldId id="314" r:id="rId45"/>
    <p:sldId id="319" r:id="rId46"/>
    <p:sldId id="318" r:id="rId47"/>
    <p:sldId id="317" r:id="rId48"/>
    <p:sldId id="316" r:id="rId49"/>
    <p:sldId id="315" r:id="rId50"/>
    <p:sldId id="311" r:id="rId51"/>
    <p:sldId id="310" r:id="rId52"/>
    <p:sldId id="309" r:id="rId53"/>
    <p:sldId id="323" r:id="rId54"/>
    <p:sldId id="322" r:id="rId55"/>
    <p:sldId id="331" r:id="rId56"/>
    <p:sldId id="330" r:id="rId57"/>
    <p:sldId id="329" r:id="rId58"/>
    <p:sldId id="328" r:id="rId59"/>
    <p:sldId id="327" r:id="rId60"/>
    <p:sldId id="326" r:id="rId61"/>
    <p:sldId id="325" r:id="rId62"/>
    <p:sldId id="324" r:id="rId63"/>
    <p:sldId id="321" r:id="rId64"/>
    <p:sldId id="320" r:id="rId65"/>
    <p:sldId id="339" r:id="rId66"/>
    <p:sldId id="338" r:id="rId67"/>
    <p:sldId id="337" r:id="rId68"/>
    <p:sldId id="336" r:id="rId69"/>
    <p:sldId id="335" r:id="rId70"/>
    <p:sldId id="334" r:id="rId71"/>
    <p:sldId id="333" r:id="rId72"/>
    <p:sldId id="346" r:id="rId73"/>
    <p:sldId id="345" r:id="rId74"/>
    <p:sldId id="344" r:id="rId75"/>
    <p:sldId id="343" r:id="rId76"/>
    <p:sldId id="342" r:id="rId77"/>
    <p:sldId id="352" r:id="rId78"/>
    <p:sldId id="351" r:id="rId79"/>
    <p:sldId id="350" r:id="rId80"/>
    <p:sldId id="349" r:id="rId81"/>
    <p:sldId id="348" r:id="rId82"/>
    <p:sldId id="347" r:id="rId83"/>
    <p:sldId id="340" r:id="rId84"/>
    <p:sldId id="359" r:id="rId85"/>
    <p:sldId id="363" r:id="rId86"/>
    <p:sldId id="362" r:id="rId87"/>
    <p:sldId id="361" r:id="rId88"/>
    <p:sldId id="360" r:id="rId89"/>
    <p:sldId id="357" r:id="rId90"/>
    <p:sldId id="356" r:id="rId91"/>
    <p:sldId id="355" r:id="rId92"/>
    <p:sldId id="354" r:id="rId93"/>
    <p:sldId id="353" r:id="rId94"/>
    <p:sldId id="366" r:id="rId9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15A97-85A1-48AC-931B-BFDE2EDC62BB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03B5A-BA77-45DC-BF14-5F63F610D2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087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1D8E4-1C3E-3801-53A7-AB990C362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4DCF9A5-86E8-981B-8F76-B912362AE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1EA5B7-C781-37C7-1288-5B2D6786A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EAD2-BAFA-4390-BEA1-0882C2130C89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8E94F8-9F6B-1AF1-502F-0A134D7F2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657E8E-842C-D4F7-8CB7-3B9F32AA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0F67-7699-4D4B-81F2-ED8E7436B7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0712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DDE65-0E7B-1B57-D98A-A281939EB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3B0CF2-1C08-38B2-88ED-733BA2748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164E0F-611D-3F70-88CB-15E327C37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EAD2-BAFA-4390-BEA1-0882C2130C89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56D810-E60E-B3EF-EB83-E96250321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CF5D02-DAD3-725D-0912-67683F40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0F67-7699-4D4B-81F2-ED8E7436B7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628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F31716D-9B47-7690-9996-7401ED95E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DF39A6A-7174-88E2-20F5-A78212957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8770FF-AD30-B42D-9B7E-04E2523D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EAD2-BAFA-4390-BEA1-0882C2130C89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A429C94-4154-9B6D-F218-3F9599D09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345B6AB-8E45-681C-4009-52FE139F5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0F67-7699-4D4B-81F2-ED8E7436B7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999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B74C9-E7A5-3F89-24F7-CBB62B1E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E37134-2898-1990-D97E-D15867694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F4C53E-086C-A123-8F21-708336CFE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EAD2-BAFA-4390-BEA1-0882C2130C89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14BF2D3-C056-570C-58AD-9DF0B5B1F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9A50BB9-05A7-3908-3040-07AE80DAA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0F67-7699-4D4B-81F2-ED8E7436B7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692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E4139-D03D-887C-CA3F-80B6340B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27688E1-17FC-6D3D-24AC-2263ED92C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C06DEB-432B-C0E4-429B-D543DFCE3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EAD2-BAFA-4390-BEA1-0882C2130C89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C79E12-7E60-4DE0-4BF0-B83EA2AB8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C0A7E6-FE4C-9887-820F-DBB1658E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0F67-7699-4D4B-81F2-ED8E7436B7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403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84753-1CCA-3559-89E6-A4A7A7E67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28F43E-AF4B-FE5D-55DA-0D4E15F81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890F4DA-156A-E57A-B851-A05024E70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2D31447-A1E7-FF26-4B56-5855D1EF9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EAD2-BAFA-4390-BEA1-0882C2130C89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82891E3-345B-CD3B-3832-78CE397A7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7D205B-3912-C79E-4A94-912630BCE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0F67-7699-4D4B-81F2-ED8E7436B7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879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D840D-4D80-BC57-A755-E1307C898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9B5B295-B7F1-ECA4-972F-67697D794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C01C7D-5533-967F-D721-53CB511C1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111D887-0FBD-FF0C-A81A-0816AE7B66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7B0F6FA-56F5-1E9A-FD8D-450351D79F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BC02E67-4831-028C-81E1-8DFA8714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EAD2-BAFA-4390-BEA1-0882C2130C89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ADCB833-239D-C808-E2A4-2820B456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62D9EE6-60FF-0B39-A44D-C71F140C0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0F67-7699-4D4B-81F2-ED8E7436B7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552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56F8C-1775-2F06-5544-5CE0343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4B09CD-845C-3177-622C-5ED9EDE28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EAD2-BAFA-4390-BEA1-0882C2130C89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148C1EA-31B5-1053-7F9F-4914D66A2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F11D246-C3BD-0E46-0FA0-03986291B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0F67-7699-4D4B-81F2-ED8E7436B7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116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1753E43-76BE-9BAE-0910-88F14F6B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EAD2-BAFA-4390-BEA1-0882C2130C89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7F861E4-7A2D-2CDF-3C2D-80F62F896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93A67EE-5855-5E51-71FA-D7B206437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0F67-7699-4D4B-81F2-ED8E7436B7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5800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0E366-C1AF-823A-7D73-C67261BEB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9F1FC2F-1F49-6D27-AF4B-118E92523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D09A728-F2F6-BA56-84B5-977991450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A495FF6-D60A-FF12-3E25-79510A317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EAD2-BAFA-4390-BEA1-0882C2130C89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4BEF28A-2290-4114-6E42-6D6D16AD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FF65B7D-107A-F868-8560-EBFA0D82A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0F67-7699-4D4B-81F2-ED8E7436B7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3573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182E2-C673-0D08-331B-8AC2FC68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DE83523-F4E9-8B82-2955-8E8CF13FF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C64EF70-8303-7A6C-468D-94824B95A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381427-9B08-403E-8D86-491ECC682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EAD2-BAFA-4390-BEA1-0882C2130C89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028455-69F2-216D-C8FE-3CC32DCD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BBCEBAF-E6F4-C5AE-C620-CF1692858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0F67-7699-4D4B-81F2-ED8E7436B7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4685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F81C439-D2AA-A944-A2DE-463FF758B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B8AC608-2639-42E8-AB9A-9D942ADCC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C0E4FB7-594F-388A-0632-9AEE8A7E07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8EAD2-BAFA-4390-BEA1-0882C2130C89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12CB2EC-C229-9E57-6950-CCDDB9D68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CF0C9E-7BA0-DEEA-3563-72ABFD4ED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20F67-7699-4D4B-81F2-ED8E7436B7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47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03788-A9F1-7F8E-4CF9-9278EA98F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AB19C7-DDF1-F796-AD7B-54BC2ACE7A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11" r="43241" b="40395"/>
          <a:stretch/>
        </p:blipFill>
        <p:spPr>
          <a:xfrm>
            <a:off x="0" y="0"/>
            <a:ext cx="5776041" cy="23368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893E71-453A-80D2-D84B-710429DA7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042" y="0"/>
            <a:ext cx="6415958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64F840-3B46-09E8-E818-461156203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6800"/>
            <a:ext cx="5776041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C555C-E802-A80C-66D0-9657F04F3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2817B7-9587-47E2-127C-68CDBC8244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7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06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E75BD-7461-A2E5-1867-F7C58BCA7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212DC3-FCC8-6CEF-778B-0BCB637789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67"/>
          <a:stretch/>
        </p:blipFill>
        <p:spPr>
          <a:xfrm>
            <a:off x="0" y="0"/>
            <a:ext cx="12223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38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225ED-B89F-3C44-B9DE-AA90D74DD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647130-2D9A-940B-0324-571633382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41725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474207-7C5D-8B9C-7BE6-011D5133C2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089"/>
          <a:stretch/>
        </p:blipFill>
        <p:spPr>
          <a:xfrm>
            <a:off x="0" y="3603335"/>
            <a:ext cx="12192000" cy="32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07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EDE993-E276-4A62-3925-8D50FEB1D0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89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485FC-F874-87BF-EBE0-DCA0FF8B0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EA1380-B70D-4075-2EF7-6A25E5D554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02" b="5350"/>
          <a:stretch/>
        </p:blipFill>
        <p:spPr>
          <a:xfrm>
            <a:off x="0" y="0"/>
            <a:ext cx="12165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97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F069A-83EA-F600-F337-4389A122B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0F3AB2-53F4-3241-7ECE-45DA6CDB1D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55"/>
          <a:stretch/>
        </p:blipFill>
        <p:spPr>
          <a:xfrm>
            <a:off x="0" y="0"/>
            <a:ext cx="12279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7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4344E-CA98-A063-38E8-253578013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B08490-E2E1-D775-E5FE-1EBCB2A739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55"/>
          <a:stretch/>
        </p:blipFill>
        <p:spPr>
          <a:xfrm>
            <a:off x="0" y="0"/>
            <a:ext cx="12180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72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FAE6C-5010-697F-3690-D2306C971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E95359-B225-CFFC-BEB2-5B29F91E24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8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7336A-65A1-A04A-0493-6ABCE7C5F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F07A1E-8CB0-0620-2671-A05E196749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40"/>
          <a:stretch/>
        </p:blipFill>
        <p:spPr>
          <a:xfrm>
            <a:off x="0" y="0"/>
            <a:ext cx="12192000" cy="689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25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D68D0-EA85-3610-0D68-D349BAF5A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23B095-57AE-C8C0-1689-66F5D7A982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32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D9C0A-3218-F808-78B5-C82B38A25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38733B-9B1A-DF20-0209-AD699445C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5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31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C06BD-4590-6513-D4AB-1C81BE7B3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8DD181-80E3-6EBD-6B15-3F608E1F64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38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2C246-6A2E-E384-339A-00388D0E5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046BFF-7454-EF40-A8E3-29E036D13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92" y="1"/>
            <a:ext cx="6310489" cy="18566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5A62D0-E147-FE37-7B93-5EBDD374D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226" y="1856607"/>
            <a:ext cx="8507282" cy="500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46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7E0C2-3B2E-5384-A8B4-CE218944E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3A60D0-BA8A-F1BC-6AE4-05F538CEC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0545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E63D91-DD7D-D290-2A7F-E23FEE5D6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54579"/>
            <a:ext cx="12191999" cy="480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85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782C9-D883-454C-19D8-558D5BC08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5822BB-4A41-DC50-7EC5-6BEC0497E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75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BB3ED-B8BE-4D64-E400-522003A9A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D6DCF9-0F9E-DA4C-3F37-A4CD99D00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08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560AE-A0A3-0055-4AF5-90F9DB3B5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04C980-79CD-5972-6C03-3D6EB3793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94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CBA16-1CCE-FA47-B6DE-42C91A68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9C621-BB2C-21EA-B25E-DDCE99BA5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3924" cy="19868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8ED89D-8AA1-66FC-3209-D84F69277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986844"/>
            <a:ext cx="12237762" cy="487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64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C691E-7808-8DF4-1EEE-90E2DA0F3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82286B-2ED9-B017-AE3F-9E49EEA1F2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89" t="5416" b="2917"/>
          <a:stretch/>
        </p:blipFill>
        <p:spPr>
          <a:xfrm>
            <a:off x="0" y="0"/>
            <a:ext cx="12192000" cy="47864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383C8E-12B9-8428-D9FE-15DE0CA5A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86488"/>
            <a:ext cx="12192000" cy="207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52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1A329-2E87-7ED1-1EE4-DD4E60CDB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DF6234-6873-16B1-411D-A6D6B5400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69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8766F-20F5-5E9C-BDBB-3B1B5CA40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A147E3-3418-2DAF-AA5F-3DF3CCE9B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26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FF2BF-8403-2B1F-12E6-AE6168445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C68D6C-31D6-9087-1104-8D830CC13E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1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25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1F6FD-23D3-2FE8-3134-1CAFE4319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A959D7-E4AF-BD21-D09E-28792E41A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7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B4169-46BC-5935-61A1-07663D74B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9A2B5E-175C-294E-338B-CA4896F70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0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25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FA07B-6C18-C4ED-DF46-C642B9593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5DA8E0-7C56-0663-D6F2-3FA853428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9" y="1756990"/>
            <a:ext cx="4819355" cy="2826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DF359E-2469-5C38-5CB9-71E8FDD0B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445" y="447479"/>
            <a:ext cx="6818487" cy="611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86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8F9D0-7706-3BC6-877C-500A8AA6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97D4AC-8EA7-5644-CE03-60AE67AE0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7318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D23B0F-B493-FCA8-0C3E-9ADD7CED4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31818"/>
            <a:ext cx="12191999" cy="51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11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396DE-8B77-9545-DF39-1050B5631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150388-74DB-3DFC-4AAE-F72EA42087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141"/>
          <a:stretch/>
        </p:blipFill>
        <p:spPr>
          <a:xfrm>
            <a:off x="0" y="0"/>
            <a:ext cx="12192000" cy="3962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6AD686-59F9-4349-7DBF-7CBF22D372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916"/>
          <a:stretch/>
        </p:blipFill>
        <p:spPr>
          <a:xfrm>
            <a:off x="0" y="3962400"/>
            <a:ext cx="12192000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80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5E373-4B61-8CC8-B66C-C8E0AA798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DAAC84-B0BC-3A50-0A95-98656840E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28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A9FC9-AFCE-9E41-2176-5026CDAB1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329801-A82B-CA72-9CD5-9D96EE718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35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22BDD-A8C7-EF73-653A-D027645EE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A68FF0-6813-653A-73AA-880C054430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72" b="4526"/>
          <a:stretch/>
        </p:blipFill>
        <p:spPr>
          <a:xfrm>
            <a:off x="666044" y="1930400"/>
            <a:ext cx="10758312" cy="4927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C330B6-EB12-ABA2-98BC-8A02587EC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089" y="539556"/>
            <a:ext cx="8421511" cy="13908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842A6B-79E4-5229-8E64-989EB6444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084"/>
            <a:ext cx="1219200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99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B5428-C0E0-CBD8-1186-428995056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33C20F-D03A-8A18-E40B-50C48EA2A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2183" cy="41091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25D289-4ECD-CB41-B770-4F4A3DA04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9156"/>
            <a:ext cx="12231854" cy="274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69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7CE30-2262-6804-5B80-464A14655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AB6AE9-88B8-E936-A72C-C271C6B9F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61688" cy="27574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F1AD9D-6A15-6C72-5E86-4DC36C9CC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688" y="1"/>
            <a:ext cx="2630311" cy="27574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3CB233-F566-7E9B-AFFE-CD4334673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57490"/>
            <a:ext cx="12191999" cy="410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14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9B406-7D35-654E-2D1B-5DE3C4FE5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553F6C-E738-BE1B-E2BE-C7AC22C8BE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955" r="30161"/>
          <a:stretch/>
        </p:blipFill>
        <p:spPr>
          <a:xfrm>
            <a:off x="1" y="0"/>
            <a:ext cx="4413955" cy="35334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47EA1B-E63B-E7F4-9B2F-3204E7067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1263"/>
            <a:ext cx="4413955" cy="33767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7C7486-4A20-53C7-0881-A0F0D0370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955" y="25983"/>
            <a:ext cx="7798332" cy="683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69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9D780-1B71-14C7-1098-64C770107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0AC137-4321-699A-664E-22A1FE02D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2948" cy="29012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86E4B4-4EA9-FAAB-1411-C2D84224D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1246"/>
            <a:ext cx="12153896" cy="2393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219053-D508-2D80-C044-A2FA91E6B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94489"/>
            <a:ext cx="12192000" cy="156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16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4AF15-FC24-BDA7-CD55-E4DBD6E74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7B0F3D-D964-72CF-5B30-9BF75566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1948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10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D65B6-283D-F146-3EF7-960DAE80A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6B057D-A7E2-C574-4CAC-D53CB3A34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77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6D892-A475-029F-78FF-325FFBA36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3BB85D-8CF6-4F79-40B2-0A7B93BD18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95" b="8478"/>
          <a:stretch/>
        </p:blipFill>
        <p:spPr>
          <a:xfrm>
            <a:off x="0" y="1"/>
            <a:ext cx="12168778" cy="42107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FFBBB4-A40D-0199-B694-261F6003A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2" y="4210756"/>
            <a:ext cx="12145556" cy="264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805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95677-6325-D445-6057-6516B2D46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09D077-8637-CB1C-3BDC-AAE8E1BCA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2580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1ACCD2-61E6-D0C9-8BC7-B218C0D65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8005"/>
            <a:ext cx="12192000" cy="35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26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BB881-1D36-3B72-CE87-783923D9E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3B163-F54A-D8D3-D92C-161F2AE87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3415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A093A2-B646-FC4C-851A-E9C8606DE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1511"/>
            <a:ext cx="12364430" cy="351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110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2198A-5D31-F015-63AB-3F60189CC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DECD03-9ED5-1FCB-E099-D27046FE8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366" cy="51092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FC9442-7C71-21EF-2217-D0B4E859B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" y="4834891"/>
            <a:ext cx="12174732" cy="20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060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0B8AD-C6D2-015F-DAE3-750045F4B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1E7091-2CBE-B59A-EAB4-21CFDF0A0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10" y="191911"/>
            <a:ext cx="5924238" cy="18175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FECB26-1DEE-A45D-0FE5-E668DBCD6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brightnessContrast bright="4000" contrast="15000"/>
                    </a14:imgEffect>
                  </a14:imgLayer>
                </a14:imgProps>
              </a:ext>
            </a:extLst>
          </a:blip>
          <a:srcRect b="21215"/>
          <a:stretch/>
        </p:blipFill>
        <p:spPr>
          <a:xfrm>
            <a:off x="2227811" y="2199132"/>
            <a:ext cx="9131145" cy="446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111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60BBB-2839-3D5B-9B00-314077177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1B47FB-FCC0-0191-EDD0-28A03D5F9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22126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EEA745-3FBB-F63B-B580-D1D975A7F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2623"/>
            <a:ext cx="12192000" cy="464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604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0A74A-1F23-3995-A116-6A4019E1D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B95BD4-1E67-F732-89ED-7B687EBFDD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434"/>
          <a:stretch/>
        </p:blipFill>
        <p:spPr>
          <a:xfrm>
            <a:off x="9525" y="-38585"/>
            <a:ext cx="12182475" cy="37977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89CE4C-3523-6E60-7A9B-201F39C02D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82" b="11572"/>
          <a:stretch/>
        </p:blipFill>
        <p:spPr>
          <a:xfrm>
            <a:off x="9525" y="3759200"/>
            <a:ext cx="12182475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00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46927-8304-F359-D27E-D73AB92C9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8DE021-F834-878E-281E-A89340DF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5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756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422BA-A0C0-6511-9169-08F35F0C4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59E51F-F314-54E4-FCA2-288B606FD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74466" cy="48090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DC50AC-BF75-9E98-5E99-16D6F3ADAB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247"/>
          <a:stretch/>
        </p:blipFill>
        <p:spPr>
          <a:xfrm>
            <a:off x="0" y="4809067"/>
            <a:ext cx="12252401" cy="204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64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4CA5C-2ADC-82F8-ECB2-B8066BCD5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975CC3-861E-B4B4-32CD-E7C7BEEDCB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43" b="2881"/>
          <a:stretch/>
        </p:blipFill>
        <p:spPr>
          <a:xfrm>
            <a:off x="0" y="0"/>
            <a:ext cx="12192000" cy="48880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52FFC1-0D64-B047-03B0-5FC1FD7FE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888089"/>
            <a:ext cx="12192001" cy="196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796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ACE91-1077-8BC1-D03C-9C6D8DFB3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3C037C-FB60-F46F-2342-6D2CBE440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075" cy="38043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774D32-0D1C-6509-0D95-57CA7BDD5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4356"/>
            <a:ext cx="12192000" cy="30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536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E1461-78E9-8D21-D4DF-E258147B3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ED8FED-77B7-FD4B-2FE2-8CA12BB59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0891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630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CB73A-5647-E66F-3089-0DCA26D11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2CA627-49E1-3780-0621-748DA213F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62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D8B28-5193-DDAE-7307-4366670DD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E168A3-F0A8-E7F1-8DDD-BD43164455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22"/>
          <a:stretch/>
        </p:blipFill>
        <p:spPr>
          <a:xfrm>
            <a:off x="0" y="0"/>
            <a:ext cx="12192000" cy="50461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F542A7-BF4E-2AF9-BC6B-BAF756450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6133"/>
            <a:ext cx="12192000" cy="18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877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44B3B-AD78-8CDD-9DA8-51F59EBC8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7B2EA2-4E2F-648F-C621-B750CC5E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4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058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4E7A3-A293-F8A7-AD6A-BBE0C3155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C66BB0-852A-8869-A28B-CE7CD8FDAC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12"/>
          <a:stretch/>
        </p:blipFill>
        <p:spPr>
          <a:xfrm>
            <a:off x="936978" y="1"/>
            <a:ext cx="10182578" cy="37971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391B8C-20B5-51AB-4B3D-33D1C8D9B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79" y="3797185"/>
            <a:ext cx="10182578" cy="306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283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5EEF6-9466-E5F7-D1F1-9A7D2FCF4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84B982-B84D-460E-DF90-D1A7E9D7F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1429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B9E798-E04C-0A22-BFE6-BB34F4062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2996"/>
            <a:ext cx="12192000" cy="271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099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20E21-CF42-57B2-0F15-D152340B1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B3F21A-CAC4-D941-ED67-9C2DE9D7F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736" cy="37366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6C7A8F-D14B-0B70-7517-ADC41BF95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6623"/>
            <a:ext cx="12192000" cy="31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63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C5B18-66D2-771F-16A0-9B8FD1509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34A206-0EB5-E934-3761-53DA495B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722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283E6-7F67-14D7-7921-18F017E0D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65A8B6-F885-1067-238B-2E4F09A60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195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B6EB4-C90A-72CD-6BE2-E97FC74E7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767C2D-CDB9-67A4-3802-79D1A7E4D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555" y="0"/>
            <a:ext cx="7913511" cy="14224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1DD263-5041-5BFB-1082-BDD58CAC2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22401"/>
            <a:ext cx="12191999" cy="19108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9F46DD-A2A2-C34E-EF81-6E3D4A436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3258"/>
            <a:ext cx="12192000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231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89D7A-9912-546E-0EA1-642A52C03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D328AA-0F3D-1D3D-5F61-71329F11A4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84" b="10837"/>
          <a:stretch/>
        </p:blipFill>
        <p:spPr>
          <a:xfrm>
            <a:off x="-1" y="-23899"/>
            <a:ext cx="8965901" cy="33888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7A8C5F-7685-8052-7E08-156DC14E1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267" y="3364999"/>
            <a:ext cx="8703733" cy="34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401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B70CD-B6A1-C6A4-17E6-3ECDD20DE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88B2A7-71CF-F7AE-7064-10E3F21F8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5221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4A2403-BB6E-B578-346A-B017672D5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2132"/>
            <a:ext cx="12192000" cy="333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844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EE048-8D3F-547F-F595-851CD6BB8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2849BC-F2F3-AF9E-5102-1FAF8D93F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2681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70CB44-4BCE-404D-C9A4-51F3B8017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268133"/>
            <a:ext cx="12191999" cy="358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269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3418C-D743-17D4-4FD0-30D2C25A9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8731B6-54FB-94FC-5D38-1AB413675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2198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B259DD-442E-6AA0-67BA-DD6274762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9899"/>
            <a:ext cx="12192000" cy="363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771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8CF90-B081-BF6A-D68B-47D42DDD7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6A259D-94DD-C026-96CE-937AB6C16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485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DE0E98-1EAC-E1A2-05C7-A4CE48EA1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8530"/>
            <a:ext cx="12192000" cy="340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65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43AC4-138D-E067-2D85-93E70BB85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F73E7B-6797-8EF5-0F3F-EA491D4B5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2505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398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2ACA3-76D8-B0EF-6E23-F196A09A1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9D11B0-A1AC-623E-9D66-6444AD770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04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BE5E6-43D5-4D5C-E669-416E3E95E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F21D2C-8468-6C7D-BE03-7FE307CC8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591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143487-20F7-B7FA-C9B2-ABAAF8511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1426"/>
            <a:ext cx="12192000" cy="326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08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559E7-26B3-35D4-CACC-2AD2BEB5B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7077F7-6CF0-F2CE-EC23-26C979E2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04" t="8230"/>
          <a:stretch/>
        </p:blipFill>
        <p:spPr>
          <a:xfrm>
            <a:off x="9316" y="0"/>
            <a:ext cx="12182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697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5FEC2-94DD-156C-29BE-B21B06DB3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81D79E-F39F-D407-AEBB-B1015394E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428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236449-1076-BD8F-EB7D-514624628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29000"/>
            <a:ext cx="12191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042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30793-40C9-2C73-B621-AFE4670ED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036B8-31AB-6625-18C8-77E8853A8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5334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F68D03-47A6-78EC-2A91-EDF995C18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3422"/>
            <a:ext cx="12215437" cy="332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941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8C34F-AF08-5369-86AD-440D6F6BA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9C0BDF-DC5B-3B43-10BE-E44EC6562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7215" cy="26077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22FCEC-AFDE-6D37-6354-EFBEFAECB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7733"/>
            <a:ext cx="12192000" cy="27544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DBCF09-1AF8-AA06-A07D-4B37842E6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62223"/>
            <a:ext cx="12192000" cy="149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4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B61A5-197C-3879-F79B-B65CA6EF6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5E5173-4146-BEBC-544A-3CB0F4D7C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360"/>
            <a:ext cx="7481455" cy="18605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089C60-DE5F-15E2-7A12-7DBC89617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614" y="2294313"/>
            <a:ext cx="8002385" cy="45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925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D12F5-FE45-742E-1390-360004B7F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DFED04-1DE2-4537-3AC2-9E6BD4660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2946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BEACD7-86DC-C8A4-9B3A-3E67A5141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946400"/>
            <a:ext cx="12191999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277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2347B-C93A-4F23-41BD-8979EA382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081612-79E0-A211-A26F-ED9555B8F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7544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2EFA93-3006-51B2-FFC1-5B8BBA463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54489"/>
            <a:ext cx="12192000" cy="410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827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C9373-58C8-06C9-EB1F-57544CBA2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EB302D-9BC3-17CE-DEC6-2ED4EDB23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353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01B5E-296D-9650-C2DF-7169B44BB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F6A005-A68C-2FDB-4DB6-A8EA89F24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3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409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2B0DC-7144-7F6B-944F-BE46C3DBF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192E3E-23A2-AC41-583C-051BF0723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-1000" contrast="4000"/>
                    </a14:imgEffect>
                  </a14:imgLayer>
                </a14:imgProps>
              </a:ext>
            </a:extLst>
          </a:blip>
          <a:srcRect l="12966" r="1046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093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456D5-7146-12EC-A556-9C914DB74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6AD50D-E668-0311-58D8-04D494B89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6124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9446CC-2092-7547-1CD0-7634E3631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612445"/>
            <a:ext cx="12191999" cy="33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04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AE9A5-BFA9-5831-0EEB-9BD73232F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C06291-29F8-5C8A-3CD3-24A67A93CE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91"/>
          <a:stretch/>
        </p:blipFill>
        <p:spPr>
          <a:xfrm>
            <a:off x="0" y="0"/>
            <a:ext cx="12192000" cy="50517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541F31-4F6A-E33B-F158-DAA956F860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287" b="8064"/>
          <a:stretch/>
        </p:blipFill>
        <p:spPr>
          <a:xfrm>
            <a:off x="0" y="5051777"/>
            <a:ext cx="12192000" cy="18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662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9DF53-E575-3FBC-E68B-4064137FC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067358-1B0F-36F3-BE7B-8042879CE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2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239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CEB5D-21C2-9B3A-759C-016334EB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C8938A-90F2-F332-D3B4-1A1CD4B93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6688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510B7C-18CA-52AE-FEB9-716ED7A9E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8889"/>
            <a:ext cx="12192000" cy="31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264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5CB2A-A659-F888-0CE1-68E358A82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0801A-2C24-C89D-BC53-AA57B0BA0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1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028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984D9-5352-758C-E2D3-A79BB9439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66DEC2-7AAD-F217-0F79-73B37ED18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2951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DF32D2-B83D-BFBB-9832-84A0F5051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5153"/>
            <a:ext cx="12192000" cy="35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607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93A42-94B1-B5FC-5794-74AA0F054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73F06A-21BF-D4BD-977E-C6B355D07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40" y="1428868"/>
            <a:ext cx="5548991" cy="16956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F0858F-104B-2F85-354C-95424F2E0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87" y="282633"/>
            <a:ext cx="6103173" cy="62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209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C3EC2-1AD3-C5B2-6E73-B668141DA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78C6C3-24FE-77CB-98F1-1EBF908AF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57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262423-6ED0-FCAD-009F-9F556DF81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7700"/>
            <a:ext cx="12192000" cy="24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459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902B3-FB95-C727-166B-583857665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AD2F69-CC77-D5FC-D986-9D757D446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314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E412F-AAEA-EEC5-B79E-EE7ACE792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406918-B314-34FA-121A-1D0F3EDA7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0383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797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0DF7A-5A28-7F09-6A73-D754E0BC7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0A00AD-8709-8FE3-4FEF-13FFB0307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051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16DE0-06E0-F300-28E1-E16F56DFE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84708A-3CFA-7A3C-82EB-CD1AF7B30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8525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81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E63A3-7611-4D27-09FD-F48BE4EF7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216053-A31B-13AB-DA37-D8A38D448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217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49AEE-23E6-53EE-4BFD-30523C43A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B6926A-3B19-A550-194A-9AEC8CFD1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27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BB073-0484-A8B9-9849-E1B75404E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0576C1-56CA-F4B7-CB1E-FB5860A58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55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164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334A2-7EE5-0701-6FA9-2164491C4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5B71EB-A122-25B5-F6DE-DF5DDE31C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553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30829-13B0-118A-CA30-4E39A41BF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FF1F40-E62B-BCAC-4DE2-2EA397257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23932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18C608-D484-0192-79FB-4139BAD74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3244"/>
            <a:ext cx="12192000" cy="44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503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2C5BBD-9985-C15F-D36B-861E9E0FC5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845"/>
          <a:stretch/>
        </p:blipFill>
        <p:spPr>
          <a:xfrm>
            <a:off x="-14930" y="0"/>
            <a:ext cx="12221860" cy="55710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CF60DD-D63F-79C2-75BC-2ECA78CA0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0" y="5574952"/>
            <a:ext cx="12192000" cy="128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494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0</Words>
  <Application>Microsoft Office PowerPoint</Application>
  <PresentationFormat>Широкий екран</PresentationFormat>
  <Paragraphs>0</Paragraphs>
  <Slides>94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94</vt:i4>
      </vt:variant>
    </vt:vector>
  </HeadingPairs>
  <TitlesOfParts>
    <vt:vector size="98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ЦПТО 4</dc:creator>
  <cp:lastModifiedBy>ЦПТО 4</cp:lastModifiedBy>
  <cp:revision>8</cp:revision>
  <dcterms:created xsi:type="dcterms:W3CDTF">2025-05-28T07:32:36Z</dcterms:created>
  <dcterms:modified xsi:type="dcterms:W3CDTF">2025-05-28T10:49:04Z</dcterms:modified>
</cp:coreProperties>
</file>