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3" r:id="rId7"/>
    <p:sldId id="262" r:id="rId8"/>
    <p:sldId id="261" r:id="rId9"/>
    <p:sldId id="265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0" autoAdjust="0"/>
    <p:restoredTop sz="94660"/>
  </p:normalViewPr>
  <p:slideViewPr>
    <p:cSldViewPr snapToGrid="0">
      <p:cViewPr varScale="1">
        <p:scale>
          <a:sx n="69" d="100"/>
          <a:sy n="69" d="100"/>
        </p:scale>
        <p:origin x="97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943D22-CEBB-DEA5-9326-4934956A9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84EEF39-1484-FA4E-F726-FEA5B02A8F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CC4D63-5C2F-8250-9FD9-6315CC349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E340-576B-485C-8736-78C038A5E01E}" type="datetimeFigureOut">
              <a:rPr lang="uk-UA" smtClean="0"/>
              <a:t>28.05.2025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AA387B-967E-B054-9D15-9509D230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67FE4F-B32D-E165-D158-3B252D3F6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CFD34-679E-44FF-B4AD-3CEA22E258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754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BD8F1-776B-B709-AC51-EFDC7C155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7AF632A-C53B-5B0E-B346-F8D8FFB05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8C310E-B920-88FF-D7FC-06B1D3B0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E340-576B-485C-8736-78C038A5E01E}" type="datetimeFigureOut">
              <a:rPr lang="uk-UA" smtClean="0"/>
              <a:t>28.05.2025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219DCD9-E9F7-7BB0-1F83-5083F432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0401EE2-3ECF-3073-BC82-B667BC983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CFD34-679E-44FF-B4AD-3CEA22E258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742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4652854-1B53-9C54-DCCD-BA85FC5BEA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0C7E0DE-9938-2DFD-8EB8-4FC703C02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725556-DB16-0B70-2C43-08CFACE24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E340-576B-485C-8736-78C038A5E01E}" type="datetimeFigureOut">
              <a:rPr lang="uk-UA" smtClean="0"/>
              <a:t>28.05.2025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F38A50-6EF2-6FC2-048D-F2A894685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836DB8-DD4A-DE64-139C-B39053ECD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CFD34-679E-44FF-B4AD-3CEA22E258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311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3767A-3183-7C07-46CB-B8B342BFD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4064294-91F2-A02F-83DF-826E34A89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38491A9-C159-17AE-D2F5-29AEB26EC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E340-576B-485C-8736-78C038A5E01E}" type="datetimeFigureOut">
              <a:rPr lang="uk-UA" smtClean="0"/>
              <a:t>28.05.2025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F4C77F3-1EA1-EF05-6DA9-2BA41D5A8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54995C-243B-29A0-D038-D0ACA0964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CFD34-679E-44FF-B4AD-3CEA22E258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746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6F155-8541-70C3-CDA9-0E67AD3E8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5BA1C50-175F-70E2-F547-661196214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80EE063-2B0A-60DD-D052-198C5019E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E340-576B-485C-8736-78C038A5E01E}" type="datetimeFigureOut">
              <a:rPr lang="uk-UA" smtClean="0"/>
              <a:t>28.05.2025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70ACDD-6FEA-44AF-87B7-6BA2277CB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A2C6EA5-A2E1-668F-9FF9-15F0BD4C9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CFD34-679E-44FF-B4AD-3CEA22E258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276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AF3C3-5435-B815-16A6-DAD6D860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DF4C0A-56AC-E800-4F29-475AE941FD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3E3B32F-771B-02C6-B33C-F9D6A17E2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BB859A2-A42F-EB93-0F5F-BA910835E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E340-576B-485C-8736-78C038A5E01E}" type="datetimeFigureOut">
              <a:rPr lang="uk-UA" smtClean="0"/>
              <a:t>28.05.2025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0BE9B0A-EA11-830D-C437-AD600408E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289620F-C34E-7BC2-BF0E-9A8DD0A20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CFD34-679E-44FF-B4AD-3CEA22E258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907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00F7D-21F0-6D9E-0DB3-9E7AE4EB3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B1A929F-4BC7-B096-A938-10156FFD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6009B4B-3DB7-DF9D-3CC7-45BC39445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4D17719-E04C-4990-FBAB-9D10014AAC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EC15364-7579-5EDE-D9DC-8CBF363CA1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290B2E1-5778-8BA8-1FD7-3BF1F4BFC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E340-576B-485C-8736-78C038A5E01E}" type="datetimeFigureOut">
              <a:rPr lang="uk-UA" smtClean="0"/>
              <a:t>28.05.2025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31E1701-43EA-FBB6-3D2F-E4D715F8A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2D92BF7-A527-C78F-75EF-352FBC3C0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CFD34-679E-44FF-B4AD-3CEA22E258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7022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17871F-4D5A-BDCC-F965-6121DBFD3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213186A-E3C4-4DCD-46F9-B755229C4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E340-576B-485C-8736-78C038A5E01E}" type="datetimeFigureOut">
              <a:rPr lang="uk-UA" smtClean="0"/>
              <a:t>28.05.2025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850EE8B-68BD-9C1E-9FCE-217CE4AF9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2A72693-6475-15C2-2972-935133E12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CFD34-679E-44FF-B4AD-3CEA22E258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231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83C9168-C244-C6BA-F23B-18E36731A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E340-576B-485C-8736-78C038A5E01E}" type="datetimeFigureOut">
              <a:rPr lang="uk-UA" smtClean="0"/>
              <a:t>28.05.2025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43864A9-6B3D-F908-7E6E-8212213BA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D2C1358-0558-D7CA-117F-B6173D478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CFD34-679E-44FF-B4AD-3CEA22E258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996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D7AC9-BDFB-24B5-ADEB-47E0E93FB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CA639FB-30C9-3E42-B310-523D9B694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2D5C275-37B8-2D3D-1E18-428C78871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3D98F2-B5E1-8D7B-9EA0-0C3B41137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E340-576B-485C-8736-78C038A5E01E}" type="datetimeFigureOut">
              <a:rPr lang="uk-UA" smtClean="0"/>
              <a:t>28.05.2025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648B09-720E-3278-5D17-152C065DF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CC8B033-74E5-88AB-1D80-58D06C2AC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CFD34-679E-44FF-B4AD-3CEA22E258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873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906E5-D266-8147-45D3-548C9EAA1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0D25CFE-C718-0F7A-8564-16EC0C35D1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F319BBC-50E2-D492-5D5D-657943BCA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E7089B-54FE-CC5D-C585-25ABBEDB3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E340-576B-485C-8736-78C038A5E01E}" type="datetimeFigureOut">
              <a:rPr lang="uk-UA" smtClean="0"/>
              <a:t>28.05.2025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EBBF87-CAC8-72D4-9DA8-D3E6BC918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F6E47A0-9002-0853-F5C5-3648BF86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CFD34-679E-44FF-B4AD-3CEA22E258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877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A46A086-BCAB-03FF-0F6D-066F0A45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5A17138-C25B-1392-9844-3B43FD4E7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655C62D-21BD-2FB8-6717-62A8BA39B8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9E340-576B-485C-8736-78C038A5E01E}" type="datetimeFigureOut">
              <a:rPr lang="uk-UA" smtClean="0"/>
              <a:t>28.05.2025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38137DD-1421-562D-8D67-E9AF774445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4D51E4F-0B99-94CE-CB4A-E624855EE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CFD34-679E-44FF-B4AD-3CEA22E258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1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6F8FD923-A080-B775-D829-6C246E3B6AE2}"/>
              </a:ext>
            </a:extLst>
          </p:cNvPr>
          <p:cNvSpPr/>
          <p:nvPr/>
        </p:nvSpPr>
        <p:spPr>
          <a:xfrm>
            <a:off x="613318" y="153181"/>
            <a:ext cx="8303183" cy="92333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Допомога військовим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D0B5A046-0C10-21E7-3B70-31AD1B33DF44}"/>
              </a:ext>
            </a:extLst>
          </p:cNvPr>
          <p:cNvSpPr/>
          <p:nvPr/>
        </p:nvSpPr>
        <p:spPr>
          <a:xfrm>
            <a:off x="1750741" y="1293911"/>
            <a:ext cx="8564137" cy="424731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685800" indent="-685800">
              <a:buFontTx/>
              <a:buChar char="-"/>
            </a:pPr>
            <a:r>
              <a:rPr lang="uk-UA" sz="5400" b="1" cap="none" spc="0" dirty="0">
                <a:ln/>
                <a:solidFill>
                  <a:schemeClr val="accent4"/>
                </a:solidFill>
                <a:effectLst/>
              </a:rPr>
              <a:t>Лікування</a:t>
            </a:r>
          </a:p>
          <a:p>
            <a:pPr marL="685800" indent="-685800">
              <a:buFontTx/>
              <a:buChar char="-"/>
            </a:pPr>
            <a:r>
              <a:rPr lang="uk-UA" sz="5400" b="1" dirty="0">
                <a:ln/>
                <a:solidFill>
                  <a:schemeClr val="accent4"/>
                </a:solidFill>
              </a:rPr>
              <a:t>Відновлення документів</a:t>
            </a:r>
          </a:p>
          <a:p>
            <a:r>
              <a:rPr lang="uk-UA" sz="5400" b="1" dirty="0">
                <a:ln/>
                <a:solidFill>
                  <a:schemeClr val="accent4"/>
                </a:solidFill>
              </a:rPr>
              <a:t>-</a:t>
            </a:r>
            <a:r>
              <a:rPr lang="uk-UA" sz="5400" b="1" cap="none" spc="0" dirty="0">
                <a:ln/>
                <a:solidFill>
                  <a:schemeClr val="accent4"/>
                </a:solidFill>
                <a:effectLst/>
              </a:rPr>
              <a:t>   Виплати</a:t>
            </a:r>
          </a:p>
          <a:p>
            <a:pPr marL="685800" indent="-685800">
              <a:buFontTx/>
              <a:buChar char="-"/>
            </a:pPr>
            <a:r>
              <a:rPr lang="uk-UA" sz="5400" b="1" cap="none" spc="0" dirty="0">
                <a:ln/>
                <a:solidFill>
                  <a:schemeClr val="accent4"/>
                </a:solidFill>
                <a:effectLst/>
              </a:rPr>
              <a:t>Психологічна самодопомога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91F239-C36D-DF70-75CA-996F0B098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9721" y="3756019"/>
            <a:ext cx="3137972" cy="277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4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B7BE4-8591-04A5-D5F1-ECFC9AC79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C96C6F-FEF7-7AD0-BBD4-4526A81E0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29" y="156117"/>
            <a:ext cx="11686478" cy="657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60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00640-6AAD-B067-E4FC-F95A522A0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3904FE-348E-D7B2-B946-A7159D419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70" y="1"/>
            <a:ext cx="11842595" cy="67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16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703A8-D4D1-2D5D-D45B-C96875F0E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9AB6CD-D295-1B11-26A7-874AAA32F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1" y="0"/>
            <a:ext cx="11876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82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1DA4C-B59C-7E76-1720-E6228685B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681311-A8A4-3BD1-165C-101B51DBF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0" y="0"/>
            <a:ext cx="119987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86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E4BF7-2EFE-CDBA-9CCD-0F94B619D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9F9656-7DA4-9FF1-42C9-7CBB49EDE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65" y="0"/>
            <a:ext cx="11954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19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BB728-EE1B-C6A1-B6E5-6A92EA5A7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BF3356-87E6-14E1-AA81-8C6B30539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61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5CAE7-CD2D-736B-8D06-D082C2018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2571CC-8BEE-EE73-9041-175CCFFA2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0" y="0"/>
            <a:ext cx="12009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20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F40D9-9EB8-62CE-4923-84E8AB7BE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8BB248-2047-9F77-94D0-721DE1020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43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530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</Words>
  <Application>Microsoft Office PowerPoint</Application>
  <PresentationFormat>Широкий екран</PresentationFormat>
  <Paragraphs>5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ЦПТО 4</dc:creator>
  <cp:lastModifiedBy>ЦПТО 4</cp:lastModifiedBy>
  <cp:revision>1</cp:revision>
  <dcterms:created xsi:type="dcterms:W3CDTF">2025-05-28T10:05:43Z</dcterms:created>
  <dcterms:modified xsi:type="dcterms:W3CDTF">2025-05-28T10:18:49Z</dcterms:modified>
</cp:coreProperties>
</file>