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4"/>
  </p:sldMasterIdLst>
  <p:notesMasterIdLst>
    <p:notesMasterId r:id="rId35"/>
  </p:notesMasterIdLst>
  <p:handoutMasterIdLst>
    <p:handoutMasterId r:id="rId36"/>
  </p:handoutMasterIdLst>
  <p:sldIdLst>
    <p:sldId id="333" r:id="rId5"/>
    <p:sldId id="347" r:id="rId6"/>
    <p:sldId id="371" r:id="rId7"/>
    <p:sldId id="372" r:id="rId8"/>
    <p:sldId id="375" r:id="rId9"/>
    <p:sldId id="378" r:id="rId10"/>
    <p:sldId id="374" r:id="rId11"/>
    <p:sldId id="377" r:id="rId12"/>
    <p:sldId id="348" r:id="rId13"/>
    <p:sldId id="350" r:id="rId14"/>
    <p:sldId id="351" r:id="rId15"/>
    <p:sldId id="352" r:id="rId16"/>
    <p:sldId id="355" r:id="rId17"/>
    <p:sldId id="356" r:id="rId18"/>
    <p:sldId id="357" r:id="rId19"/>
    <p:sldId id="358" r:id="rId20"/>
    <p:sldId id="359" r:id="rId21"/>
    <p:sldId id="380" r:id="rId22"/>
    <p:sldId id="361" r:id="rId23"/>
    <p:sldId id="362" r:id="rId24"/>
    <p:sldId id="364" r:id="rId25"/>
    <p:sldId id="363" r:id="rId26"/>
    <p:sldId id="365" r:id="rId27"/>
    <p:sldId id="366" r:id="rId28"/>
    <p:sldId id="367" r:id="rId29"/>
    <p:sldId id="336" r:id="rId30"/>
    <p:sldId id="368" r:id="rId31"/>
    <p:sldId id="369" r:id="rId32"/>
    <p:sldId id="379" r:id="rId33"/>
    <p:sldId id="37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A3D024-909B-3BC2-1496-FEEAB652808A}" name="Sher Dionisio" initials="" userId="S::Sher.Dionisio@teksystemsgs.com::02daa716-9709-4d47-a153-1943ce1675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90152" autoAdjust="0"/>
  </p:normalViewPr>
  <p:slideViewPr>
    <p:cSldViewPr snapToGrid="0">
      <p:cViewPr varScale="1">
        <p:scale>
          <a:sx n="103" d="100"/>
          <a:sy n="103" d="100"/>
        </p:scale>
        <p:origin x="852" y="96"/>
      </p:cViewPr>
      <p:guideLst/>
    </p:cSldViewPr>
  </p:slideViewPr>
  <p:outlineViewPr>
    <p:cViewPr>
      <p:scale>
        <a:sx n="33" d="100"/>
        <a:sy n="33" d="100"/>
      </p:scale>
      <p:origin x="0" y="-565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7" d="100"/>
          <a:sy n="67" d="100"/>
        </p:scale>
        <p:origin x="31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48FB2B-34ED-E8EE-078F-4511BAFD18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759E231-F075-10AE-46E0-70329D1E78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D5E8D3-75B0-400F-AAB1-C0C26989D3E3}" type="datetimeFigureOut">
              <a:rPr lang="en-US" smtClean="0"/>
              <a:t>11/12/2024</a:t>
            </a:fld>
            <a:endParaRPr lang="en-US" dirty="0"/>
          </a:p>
        </p:txBody>
      </p:sp>
      <p:sp>
        <p:nvSpPr>
          <p:cNvPr id="4" name="Footer Placeholder 3">
            <a:extLst>
              <a:ext uri="{FF2B5EF4-FFF2-40B4-BE49-F238E27FC236}">
                <a16:creationId xmlns:a16="http://schemas.microsoft.com/office/drawing/2014/main" id="{625E191B-2778-DAB4-3014-D9FA93B71A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C59A03-C73F-F9EE-64C1-AC2F2F57A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61470C-BC3E-4A96-8B75-17B99256CD30}" type="slidenum">
              <a:rPr lang="en-US" smtClean="0"/>
              <a:t>‹#›</a:t>
            </a:fld>
            <a:endParaRPr lang="en-US" dirty="0"/>
          </a:p>
        </p:txBody>
      </p:sp>
    </p:spTree>
    <p:extLst>
      <p:ext uri="{BB962C8B-B14F-4D97-AF65-F5344CB8AC3E}">
        <p14:creationId xmlns:p14="http://schemas.microsoft.com/office/powerpoint/2010/main" val="1772627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AA0BC-6609-4556-8B76-A1EDF3B4E98C}" type="datetimeFigureOut">
              <a:rPr lang="en-US" smtClean="0"/>
              <a:t>11/12/2024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0A596-7141-45E9-836C-E467146705EF}" type="slidenum">
              <a:rPr lang="en-US" smtClean="0"/>
              <a:t>‹#›</a:t>
            </a:fld>
            <a:endParaRPr lang="en-US" dirty="0"/>
          </a:p>
        </p:txBody>
      </p:sp>
    </p:spTree>
    <p:extLst>
      <p:ext uri="{BB962C8B-B14F-4D97-AF65-F5344CB8AC3E}">
        <p14:creationId xmlns:p14="http://schemas.microsoft.com/office/powerpoint/2010/main" val="73959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0A596-7141-45E9-836C-E467146705EF}" type="slidenum">
              <a:rPr lang="en-US" smtClean="0"/>
              <a:t>1</a:t>
            </a:fld>
            <a:endParaRPr lang="en-US" dirty="0"/>
          </a:p>
        </p:txBody>
      </p:sp>
    </p:spTree>
    <p:extLst>
      <p:ext uri="{BB962C8B-B14F-4D97-AF65-F5344CB8AC3E}">
        <p14:creationId xmlns:p14="http://schemas.microsoft.com/office/powerpoint/2010/main" val="2544710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4EE5A-A7C2-7A74-B4F9-00D1A02C5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744AE-CA4D-1077-2BB4-2591DEC6B1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36003-D7A8-87C4-A551-A866AE663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32BCCD-DD01-07E2-39AE-B1297E3514DB}"/>
              </a:ext>
            </a:extLst>
          </p:cNvPr>
          <p:cNvSpPr>
            <a:spLocks noGrp="1"/>
          </p:cNvSpPr>
          <p:nvPr>
            <p:ph type="sldNum" sz="quarter" idx="5"/>
          </p:nvPr>
        </p:nvSpPr>
        <p:spPr/>
        <p:txBody>
          <a:bodyPr/>
          <a:lstStyle/>
          <a:p>
            <a:fld id="{5170A596-7141-45E9-836C-E467146705EF}" type="slidenum">
              <a:rPr lang="en-US" smtClean="0"/>
              <a:t>2</a:t>
            </a:fld>
            <a:endParaRPr lang="en-US" dirty="0"/>
          </a:p>
        </p:txBody>
      </p:sp>
    </p:spTree>
    <p:extLst>
      <p:ext uri="{BB962C8B-B14F-4D97-AF65-F5344CB8AC3E}">
        <p14:creationId xmlns:p14="http://schemas.microsoft.com/office/powerpoint/2010/main" val="357666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F35C-64BB-3FFC-013A-332996577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89AB2-DF52-23A3-4ACB-65A733E24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EAC54-940B-3F3C-1121-4A076D873E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7E55CD-BB65-1941-8FD2-CECB9C64E8B8}"/>
              </a:ext>
            </a:extLst>
          </p:cNvPr>
          <p:cNvSpPr>
            <a:spLocks noGrp="1"/>
          </p:cNvSpPr>
          <p:nvPr>
            <p:ph type="sldNum" sz="quarter" idx="5"/>
          </p:nvPr>
        </p:nvSpPr>
        <p:spPr/>
        <p:txBody>
          <a:bodyPr/>
          <a:lstStyle/>
          <a:p>
            <a:fld id="{5170A596-7141-45E9-836C-E467146705EF}" type="slidenum">
              <a:rPr lang="en-US" smtClean="0"/>
              <a:t>9</a:t>
            </a:fld>
            <a:endParaRPr lang="en-US" dirty="0"/>
          </a:p>
        </p:txBody>
      </p:sp>
    </p:spTree>
    <p:extLst>
      <p:ext uri="{BB962C8B-B14F-4D97-AF65-F5344CB8AC3E}">
        <p14:creationId xmlns:p14="http://schemas.microsoft.com/office/powerpoint/2010/main" val="160248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B1898-AECB-E359-F2AF-D29F5297A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1341F-5241-E427-C2DC-894360348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A65C1-41DD-11E5-B2A3-4A963EC8A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878371-3A9C-3C6A-6355-1D5532048ECD}"/>
              </a:ext>
            </a:extLst>
          </p:cNvPr>
          <p:cNvSpPr>
            <a:spLocks noGrp="1"/>
          </p:cNvSpPr>
          <p:nvPr>
            <p:ph type="sldNum" sz="quarter" idx="5"/>
          </p:nvPr>
        </p:nvSpPr>
        <p:spPr/>
        <p:txBody>
          <a:bodyPr/>
          <a:lstStyle/>
          <a:p>
            <a:fld id="{5170A596-7141-45E9-836C-E467146705EF}" type="slidenum">
              <a:rPr lang="en-US" smtClean="0"/>
              <a:t>10</a:t>
            </a:fld>
            <a:endParaRPr lang="en-US" dirty="0"/>
          </a:p>
        </p:txBody>
      </p:sp>
    </p:spTree>
    <p:extLst>
      <p:ext uri="{BB962C8B-B14F-4D97-AF65-F5344CB8AC3E}">
        <p14:creationId xmlns:p14="http://schemas.microsoft.com/office/powerpoint/2010/main" val="296754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70A596-7141-45E9-836C-E467146705EF}" type="slidenum">
              <a:rPr lang="en-US" smtClean="0"/>
              <a:t>26</a:t>
            </a:fld>
            <a:endParaRPr lang="en-US" dirty="0"/>
          </a:p>
        </p:txBody>
      </p:sp>
    </p:spTree>
    <p:extLst>
      <p:ext uri="{BB962C8B-B14F-4D97-AF65-F5344CB8AC3E}">
        <p14:creationId xmlns:p14="http://schemas.microsoft.com/office/powerpoint/2010/main" val="256348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accent3"/>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0AE0C96-F19F-9C72-0ECC-19CEAF520CD5}"/>
              </a:ext>
            </a:extLst>
          </p:cNvPr>
          <p:cNvSpPr>
            <a:spLocks noGrp="1"/>
          </p:cNvSpPr>
          <p:nvPr>
            <p:ph type="title" hasCustomPrompt="1"/>
          </p:nvPr>
        </p:nvSpPr>
        <p:spPr>
          <a:xfrm>
            <a:off x="1642" y="152400"/>
            <a:ext cx="11786945" cy="6851633"/>
          </a:xfrm>
        </p:spPr>
        <p:txBody>
          <a:bodyPr lIns="0" bIns="0" anchor="b">
            <a:noAutofit/>
          </a:bodyPr>
          <a:lstStyle>
            <a:lvl1pPr>
              <a:lnSpc>
                <a:spcPct val="75000"/>
              </a:lnSpc>
              <a:defRPr sz="9000"/>
            </a:lvl1pPr>
          </a:lstStyle>
          <a:p>
            <a:r>
              <a:rPr lang="en-US" dirty="0"/>
              <a:t>Click to add title</a:t>
            </a:r>
          </a:p>
        </p:txBody>
      </p:sp>
    </p:spTree>
    <p:extLst>
      <p:ext uri="{BB962C8B-B14F-4D97-AF65-F5344CB8AC3E}">
        <p14:creationId xmlns:p14="http://schemas.microsoft.com/office/powerpoint/2010/main" val="297006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 Table">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6" name="Content Placeholder 9">
            <a:extLst>
              <a:ext uri="{FF2B5EF4-FFF2-40B4-BE49-F238E27FC236}">
                <a16:creationId xmlns:a16="http://schemas.microsoft.com/office/drawing/2014/main" id="{CD50CAF7-2F1B-2DE8-0836-79855C8FAF7E}"/>
              </a:ext>
            </a:extLst>
          </p:cNvPr>
          <p:cNvSpPr>
            <a:spLocks noGrp="1"/>
          </p:cNvSpPr>
          <p:nvPr>
            <p:ph sz="quarter" idx="14" hasCustomPrompt="1"/>
          </p:nvPr>
        </p:nvSpPr>
        <p:spPr>
          <a:xfrm>
            <a:off x="1121365" y="1395682"/>
            <a:ext cx="3943689" cy="4892405"/>
          </a:xfrm>
        </p:spPr>
        <p:txBody>
          <a:bodyPr>
            <a:normAutofit/>
          </a:bodyPr>
          <a:lstStyle>
            <a:lvl1pPr marL="0" indent="0">
              <a:spcBef>
                <a:spcPts val="1200"/>
              </a:spcBef>
              <a:spcAft>
                <a:spcPts val="200"/>
              </a:spcAft>
              <a:buClr>
                <a:schemeClr val="bg1"/>
              </a:buClr>
              <a:buFont typeface="+mj-lt"/>
              <a:buNone/>
              <a:defRPr sz="2400" b="0"/>
            </a:lvl1pPr>
            <a:lvl2pPr marL="182880" indent="-182880">
              <a:spcBef>
                <a:spcPts val="1200"/>
              </a:spcBef>
              <a:spcAft>
                <a:spcPts val="200"/>
              </a:spcAft>
              <a:buClr>
                <a:schemeClr val="bg1"/>
              </a:buClr>
              <a:buFont typeface="Wingdings" panose="05000000000000000000" pitchFamily="2" charset="2"/>
              <a:buChar char=" "/>
              <a:defRPr sz="2400" b="0"/>
            </a:lvl2pPr>
            <a:lvl3pPr marL="365760" indent="-182880">
              <a:spcBef>
                <a:spcPts val="1200"/>
              </a:spcBef>
              <a:spcAft>
                <a:spcPts val="200"/>
              </a:spcAft>
              <a:buClr>
                <a:schemeClr val="bg1"/>
              </a:buClr>
              <a:buFont typeface="Wingdings" panose="05000000000000000000" pitchFamily="2" charset="2"/>
              <a:buChar char=" "/>
              <a:defRPr sz="2400" b="0"/>
            </a:lvl3pPr>
            <a:lvl4pPr marL="548640" indent="-182880">
              <a:spcBef>
                <a:spcPts val="1200"/>
              </a:spcBef>
              <a:spcAft>
                <a:spcPts val="200"/>
              </a:spcAft>
              <a:buClr>
                <a:schemeClr val="bg1"/>
              </a:buClr>
              <a:buFont typeface="Wingdings" panose="05000000000000000000" pitchFamily="2" charset="2"/>
              <a:buChar char=" "/>
              <a:defRPr sz="2400" b="0"/>
            </a:lvl4pPr>
            <a:lvl5pPr marL="731520" indent="-182880">
              <a:spcBef>
                <a:spcPts val="1200"/>
              </a:spcBef>
              <a:spcAft>
                <a:spcPts val="2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able Placeholder 10">
            <a:extLst>
              <a:ext uri="{FF2B5EF4-FFF2-40B4-BE49-F238E27FC236}">
                <a16:creationId xmlns:a16="http://schemas.microsoft.com/office/drawing/2014/main" id="{06F04AF1-3FE6-ABA1-B825-A99F20209626}"/>
              </a:ext>
            </a:extLst>
          </p:cNvPr>
          <p:cNvSpPr>
            <a:spLocks noGrp="1"/>
          </p:cNvSpPr>
          <p:nvPr>
            <p:ph type="tbl" sz="quarter" idx="15"/>
          </p:nvPr>
        </p:nvSpPr>
        <p:spPr>
          <a:xfrm>
            <a:off x="5410200" y="1394931"/>
            <a:ext cx="5867400" cy="4893157"/>
          </a:xfrm>
        </p:spPr>
        <p:txBody>
          <a:bodyPr/>
          <a:lstStyle>
            <a:lvl1pPr marL="0" indent="0">
              <a:buNone/>
              <a:defRPr/>
            </a:lvl1pPr>
          </a:lstStyle>
          <a:p>
            <a:r>
              <a:rPr lang="ru-RU" dirty="0"/>
              <a:t>Вставка таблицы</a:t>
            </a:r>
            <a:endParaRPr lang="en-US" dirty="0"/>
          </a:p>
        </p:txBody>
      </p:sp>
    </p:spTree>
    <p:extLst>
      <p:ext uri="{BB962C8B-B14F-4D97-AF65-F5344CB8AC3E}">
        <p14:creationId xmlns:p14="http://schemas.microsoft.com/office/powerpoint/2010/main" val="213125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lumns 3">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0" name="Content Placeholder 9">
            <a:extLst>
              <a:ext uri="{FF2B5EF4-FFF2-40B4-BE49-F238E27FC236}">
                <a16:creationId xmlns:a16="http://schemas.microsoft.com/office/drawing/2014/main" id="{F77B15C8-F801-CE7B-29D5-162574985780}"/>
              </a:ext>
            </a:extLst>
          </p:cNvPr>
          <p:cNvSpPr>
            <a:spLocks noGrp="1"/>
          </p:cNvSpPr>
          <p:nvPr>
            <p:ph sz="quarter" idx="13" hasCustomPrompt="1"/>
          </p:nvPr>
        </p:nvSpPr>
        <p:spPr>
          <a:xfrm>
            <a:off x="1112796" y="1386335"/>
            <a:ext cx="5807956" cy="5027909"/>
          </a:xfrm>
        </p:spPr>
        <p:txBody>
          <a:bodyPr>
            <a:normAutofit/>
          </a:bodyPr>
          <a:lstStyle>
            <a:lvl1pPr marL="0" indent="0">
              <a:spcBef>
                <a:spcPts val="1200"/>
              </a:spcBef>
              <a:spcAft>
                <a:spcPts val="200"/>
              </a:spcAft>
              <a:buClr>
                <a:schemeClr val="bg1"/>
              </a:buClr>
              <a:buFont typeface="+mj-lt"/>
              <a:buNone/>
              <a:defRPr sz="2400" b="1"/>
            </a:lvl1pPr>
            <a:lvl2pPr marL="182880" indent="-182880">
              <a:spcBef>
                <a:spcPts val="1200"/>
              </a:spcBef>
              <a:spcAft>
                <a:spcPts val="200"/>
              </a:spcAft>
              <a:buClr>
                <a:schemeClr val="bg1"/>
              </a:buClr>
              <a:buFont typeface="Wingdings" panose="05000000000000000000" pitchFamily="2" charset="2"/>
              <a:buChar char=" "/>
              <a:defRPr sz="2400" b="0"/>
            </a:lvl2pPr>
            <a:lvl3pPr marL="411480" indent="-182880">
              <a:spcBef>
                <a:spcPts val="200"/>
              </a:spcBef>
              <a:spcAft>
                <a:spcPts val="400"/>
              </a:spcAft>
              <a:buClr>
                <a:schemeClr val="bg1"/>
              </a:buClr>
              <a:buFont typeface="Wingdings" panose="05000000000000000000" pitchFamily="2" charset="2"/>
              <a:buChar char=" "/>
              <a:defRPr sz="2400" b="0"/>
            </a:lvl3pPr>
            <a:lvl4pPr marL="594360" indent="-182880">
              <a:spcBef>
                <a:spcPts val="200"/>
              </a:spcBef>
              <a:spcAft>
                <a:spcPts val="200"/>
              </a:spcAft>
              <a:buClr>
                <a:schemeClr val="bg1"/>
              </a:buClr>
              <a:buFont typeface="Wingdings" panose="05000000000000000000" pitchFamily="2" charset="2"/>
              <a:buChar char=" "/>
              <a:defRPr sz="2400" b="0"/>
            </a:lvl4pPr>
            <a:lvl5pPr marL="777240" indent="-182880">
              <a:spcBef>
                <a:spcPts val="200"/>
              </a:spcBef>
              <a:spcAft>
                <a:spcPts val="4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9">
            <a:extLst>
              <a:ext uri="{FF2B5EF4-FFF2-40B4-BE49-F238E27FC236}">
                <a16:creationId xmlns:a16="http://schemas.microsoft.com/office/drawing/2014/main" id="{CD50CAF7-2F1B-2DE8-0836-79855C8FAF7E}"/>
              </a:ext>
            </a:extLst>
          </p:cNvPr>
          <p:cNvSpPr>
            <a:spLocks noGrp="1"/>
          </p:cNvSpPr>
          <p:nvPr>
            <p:ph sz="quarter" idx="14" hasCustomPrompt="1"/>
          </p:nvPr>
        </p:nvSpPr>
        <p:spPr>
          <a:xfrm>
            <a:off x="7437118" y="1392632"/>
            <a:ext cx="3871728" cy="5021612"/>
          </a:xfrm>
        </p:spPr>
        <p:txBody>
          <a:bodyPr>
            <a:normAutofit/>
          </a:bodyPr>
          <a:lstStyle>
            <a:lvl1pPr marL="0" indent="0">
              <a:spcBef>
                <a:spcPts val="1200"/>
              </a:spcBef>
              <a:spcAft>
                <a:spcPts val="200"/>
              </a:spcAft>
              <a:buClr>
                <a:schemeClr val="bg1"/>
              </a:buClr>
              <a:buFont typeface="+mj-lt"/>
              <a:buNone/>
              <a:defRPr sz="2400" b="1"/>
            </a:lvl1pPr>
            <a:lvl2pPr marL="0" indent="0">
              <a:spcBef>
                <a:spcPts val="1200"/>
              </a:spcBef>
              <a:spcAft>
                <a:spcPts val="200"/>
              </a:spcAft>
              <a:buClr>
                <a:schemeClr val="bg1"/>
              </a:buClr>
              <a:buFont typeface="Wingdings" panose="05000000000000000000" pitchFamily="2" charset="2"/>
              <a:buNone/>
              <a:defRPr sz="2400" b="0"/>
            </a:lvl2pPr>
            <a:lvl3pPr marL="182880" indent="-182880">
              <a:spcBef>
                <a:spcPts val="1200"/>
              </a:spcBef>
              <a:spcAft>
                <a:spcPts val="200"/>
              </a:spcAft>
              <a:buClr>
                <a:schemeClr val="bg1"/>
              </a:buClr>
              <a:buFont typeface="Wingdings" panose="05000000000000000000" pitchFamily="2" charset="2"/>
              <a:buChar char=" "/>
              <a:defRPr sz="2400" b="0"/>
            </a:lvl3pPr>
            <a:lvl4pPr marL="365760" indent="-182880">
              <a:spcBef>
                <a:spcPts val="1200"/>
              </a:spcBef>
              <a:spcAft>
                <a:spcPts val="200"/>
              </a:spcAft>
              <a:buClr>
                <a:schemeClr val="bg1"/>
              </a:buClr>
              <a:buFont typeface="Wingdings" panose="05000000000000000000" pitchFamily="2" charset="2"/>
              <a:buChar char=" "/>
              <a:defRPr sz="2400" b="0"/>
            </a:lvl4pPr>
            <a:lvl5pPr marL="548640" indent="-182880">
              <a:spcBef>
                <a:spcPts val="1200"/>
              </a:spcBef>
              <a:spcAft>
                <a:spcPts val="2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9007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abl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1" name="Table Placeholder 10">
            <a:extLst>
              <a:ext uri="{FF2B5EF4-FFF2-40B4-BE49-F238E27FC236}">
                <a16:creationId xmlns:a16="http://schemas.microsoft.com/office/drawing/2014/main" id="{151555B5-EB97-120B-13DB-89668075C2D0}"/>
              </a:ext>
            </a:extLst>
          </p:cNvPr>
          <p:cNvSpPr>
            <a:spLocks noGrp="1"/>
          </p:cNvSpPr>
          <p:nvPr>
            <p:ph type="tbl" sz="quarter" idx="13"/>
          </p:nvPr>
        </p:nvSpPr>
        <p:spPr>
          <a:xfrm>
            <a:off x="1112838" y="1395413"/>
            <a:ext cx="10164762" cy="4892675"/>
          </a:xfrm>
        </p:spPr>
        <p:txBody>
          <a:bodyPr/>
          <a:lstStyle>
            <a:lvl1pPr marL="0" indent="0" algn="l">
              <a:buNone/>
              <a:defRPr/>
            </a:lvl1pPr>
          </a:lstStyle>
          <a:p>
            <a:r>
              <a:rPr lang="ru-RU" dirty="0"/>
              <a:t>Вставка таблицы</a:t>
            </a:r>
            <a:endParaRPr lang="en-US" dirty="0"/>
          </a:p>
        </p:txBody>
      </p:sp>
    </p:spTree>
    <p:extLst>
      <p:ext uri="{BB962C8B-B14F-4D97-AF65-F5344CB8AC3E}">
        <p14:creationId xmlns:p14="http://schemas.microsoft.com/office/powerpoint/2010/main" val="4194810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accent3"/>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3AE58A1-276A-8069-A8B0-D3794D76F584}"/>
              </a:ext>
            </a:extLst>
          </p:cNvPr>
          <p:cNvSpPr>
            <a:spLocks noGrp="1"/>
          </p:cNvSpPr>
          <p:nvPr>
            <p:ph type="title"/>
          </p:nvPr>
        </p:nvSpPr>
        <p:spPr>
          <a:xfrm>
            <a:off x="-1" y="1990164"/>
            <a:ext cx="12192001" cy="5007535"/>
          </a:xfrm>
        </p:spPr>
        <p:txBody>
          <a:bodyPr lIns="0" tIns="0" rIns="0" bIns="0" anchor="b">
            <a:normAutofit/>
          </a:bodyPr>
          <a:lstStyle>
            <a:lvl1pPr>
              <a:lnSpc>
                <a:spcPct val="75000"/>
              </a:lnSpc>
              <a:defRPr sz="9000"/>
            </a:lvl1pPr>
          </a:lstStyle>
          <a:p>
            <a:r>
              <a:rPr lang="ru-RU"/>
              <a:t>Образец заголовка</a:t>
            </a:r>
            <a:endParaRPr lang="en-US" dirty="0"/>
          </a:p>
        </p:txBody>
      </p:sp>
      <p:sp>
        <p:nvSpPr>
          <p:cNvPr id="18" name="Text Placeholder 17">
            <a:extLst>
              <a:ext uri="{FF2B5EF4-FFF2-40B4-BE49-F238E27FC236}">
                <a16:creationId xmlns:a16="http://schemas.microsoft.com/office/drawing/2014/main" id="{470F78B2-53B4-4F97-7E6A-90216696C870}"/>
              </a:ext>
            </a:extLst>
          </p:cNvPr>
          <p:cNvSpPr>
            <a:spLocks noGrp="1"/>
          </p:cNvSpPr>
          <p:nvPr>
            <p:ph type="body" sz="quarter" idx="13" hasCustomPrompt="1"/>
          </p:nvPr>
        </p:nvSpPr>
        <p:spPr>
          <a:xfrm>
            <a:off x="656005" y="71718"/>
            <a:ext cx="11535995" cy="1918446"/>
          </a:xfrm>
        </p:spPr>
        <p:txBody>
          <a:bodyPr lIns="0">
            <a:noAutofit/>
          </a:bodyPr>
          <a:lstStyle>
            <a:lvl1pPr marL="0" indent="0">
              <a:lnSpc>
                <a:spcPct val="75000"/>
              </a:lnSpc>
              <a:buNone/>
              <a:defRPr sz="3600" b="1" cap="all" baseline="0"/>
            </a:lvl1pPr>
          </a:lstStyle>
          <a:p>
            <a:pPr lvl="0"/>
            <a:r>
              <a:rPr lang="en-US" dirty="0"/>
              <a:t>Click to add text</a:t>
            </a:r>
          </a:p>
        </p:txBody>
      </p:sp>
    </p:spTree>
    <p:extLst>
      <p:ext uri="{BB962C8B-B14F-4D97-AF65-F5344CB8AC3E}">
        <p14:creationId xmlns:p14="http://schemas.microsoft.com/office/powerpoint/2010/main" val="5878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Только заголовок">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1202918" y="284176"/>
            <a:ext cx="10867429" cy="1311542"/>
          </a:xfrm>
        </p:spPr>
        <p:txBody>
          <a:bodyPr>
            <a:normAutofit/>
          </a:bodyPr>
          <a:lstStyle>
            <a:lvl1pPr>
              <a:defRPr sz="4800" b="0"/>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15060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Пустой слайд">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CF17F1E-8E08-2BE6-194B-D6ADE1CE7CA8}"/>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358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0" name="Content Placeholder 9">
            <a:extLst>
              <a:ext uri="{FF2B5EF4-FFF2-40B4-BE49-F238E27FC236}">
                <a16:creationId xmlns:a16="http://schemas.microsoft.com/office/drawing/2014/main" id="{F77B15C8-F801-CE7B-29D5-162574985780}"/>
              </a:ext>
            </a:extLst>
          </p:cNvPr>
          <p:cNvSpPr>
            <a:spLocks noGrp="1"/>
          </p:cNvSpPr>
          <p:nvPr>
            <p:ph sz="quarter" idx="13" hasCustomPrompt="1"/>
          </p:nvPr>
        </p:nvSpPr>
        <p:spPr>
          <a:xfrm>
            <a:off x="2479752" y="1408753"/>
            <a:ext cx="7762875" cy="5072729"/>
          </a:xfrm>
        </p:spPr>
        <p:txBody>
          <a:bodyPr>
            <a:normAutofit/>
          </a:bodyPr>
          <a:lstStyle>
            <a:lvl1pPr marL="740664" indent="-740664">
              <a:spcBef>
                <a:spcPts val="1200"/>
              </a:spcBef>
              <a:spcAft>
                <a:spcPts val="200"/>
              </a:spcAft>
              <a:buClr>
                <a:schemeClr val="bg1"/>
              </a:buClr>
              <a:buFont typeface="+mj-lt"/>
              <a:buAutoNum type="arabicPeriod"/>
              <a:defRPr sz="3600" b="1"/>
            </a:lvl1pPr>
            <a:lvl2pPr marL="685800" indent="-457200">
              <a:spcBef>
                <a:spcPts val="1200"/>
              </a:spcBef>
              <a:spcAft>
                <a:spcPts val="200"/>
              </a:spcAft>
              <a:buClr>
                <a:schemeClr val="bg1"/>
              </a:buClr>
              <a:buFont typeface="+mj-lt"/>
              <a:buAutoNum type="arabicPeriod"/>
              <a:defRPr sz="3600" b="1"/>
            </a:lvl2pPr>
            <a:lvl3pPr marL="800100" indent="-342900">
              <a:spcBef>
                <a:spcPts val="1200"/>
              </a:spcBef>
              <a:spcAft>
                <a:spcPts val="200"/>
              </a:spcAft>
              <a:buClr>
                <a:schemeClr val="bg1"/>
              </a:buClr>
              <a:buFont typeface="+mj-lt"/>
              <a:buAutoNum type="arabicPeriod"/>
              <a:defRPr sz="3200" b="1"/>
            </a:lvl3pPr>
            <a:lvl4pPr marL="1028700" indent="-342900">
              <a:spcBef>
                <a:spcPts val="1200"/>
              </a:spcBef>
              <a:spcAft>
                <a:spcPts val="200"/>
              </a:spcAft>
              <a:buClr>
                <a:schemeClr val="bg1"/>
              </a:buClr>
              <a:buFont typeface="+mj-lt"/>
              <a:buAutoNum type="arabicPeriod"/>
              <a:defRPr sz="2800" b="1"/>
            </a:lvl4pPr>
            <a:lvl5pPr marL="1257300" indent="-342900">
              <a:spcBef>
                <a:spcPts val="1200"/>
              </a:spcBef>
              <a:spcAft>
                <a:spcPts val="200"/>
              </a:spcAft>
              <a:buClr>
                <a:schemeClr val="bg1"/>
              </a:buClr>
              <a:buFont typeface="+mj-lt"/>
              <a:buAutoNum type="arabicPeriod"/>
              <a:defRPr sz="28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4741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1">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Freeform 24">
            <a:extLst>
              <a:ext uri="{FF2B5EF4-FFF2-40B4-BE49-F238E27FC236}">
                <a16:creationId xmlns:a16="http://schemas.microsoft.com/office/drawing/2014/main" id="{F00653FB-60D2-643C-1F1B-17F5B766E170}"/>
              </a:ext>
              <a:ext uri="{C183D7F6-B498-43B3-948B-1728B52AA6E4}">
                <adec:decorative xmlns:adec="http://schemas.microsoft.com/office/drawing/2017/decorative" val="1"/>
              </a:ext>
            </a:extLst>
          </p:cNvPr>
          <p:cNvSpPr/>
          <p:nvPr userDrawn="1"/>
        </p:nvSpPr>
        <p:spPr>
          <a:xfrm>
            <a:off x="656004" y="3428999"/>
            <a:ext cx="11535996" cy="3429000"/>
          </a:xfrm>
          <a:custGeom>
            <a:avLst/>
            <a:gdLst>
              <a:gd name="connsiteX0" fmla="*/ 0 w 11535996"/>
              <a:gd name="connsiteY0" fmla="*/ 0 h 3429000"/>
              <a:gd name="connsiteX1" fmla="*/ 11535996 w 11535996"/>
              <a:gd name="connsiteY1" fmla="*/ 0 h 3429000"/>
              <a:gd name="connsiteX2" fmla="*/ 11535996 w 11535996"/>
              <a:gd name="connsiteY2" fmla="*/ 2471285 h 3429000"/>
              <a:gd name="connsiteX3" fmla="*/ 11307396 w 11535996"/>
              <a:gd name="connsiteY3" fmla="*/ 2699885 h 3429000"/>
              <a:gd name="connsiteX4" fmla="*/ 11535996 w 11535996"/>
              <a:gd name="connsiteY4" fmla="*/ 2928485 h 3429000"/>
              <a:gd name="connsiteX5" fmla="*/ 11535996 w 11535996"/>
              <a:gd name="connsiteY5" fmla="*/ 3429000 h 3429000"/>
              <a:gd name="connsiteX6" fmla="*/ 0 w 11535996"/>
              <a:gd name="connsiteY6"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35996" h="3429000">
                <a:moveTo>
                  <a:pt x="0" y="0"/>
                </a:moveTo>
                <a:lnTo>
                  <a:pt x="11535996" y="0"/>
                </a:lnTo>
                <a:lnTo>
                  <a:pt x="11535996" y="2471285"/>
                </a:lnTo>
                <a:cubicBezTo>
                  <a:pt x="11409744" y="2471285"/>
                  <a:pt x="11307396" y="2573633"/>
                  <a:pt x="11307396" y="2699885"/>
                </a:cubicBezTo>
                <a:cubicBezTo>
                  <a:pt x="11307396" y="2826137"/>
                  <a:pt x="11409744" y="2928485"/>
                  <a:pt x="11535996" y="2928485"/>
                </a:cubicBezTo>
                <a:lnTo>
                  <a:pt x="11535996" y="3429000"/>
                </a:lnTo>
                <a:lnTo>
                  <a:pt x="0" y="342900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0AE0C96-F19F-9C72-0ECC-19CEAF520CD5}"/>
              </a:ext>
            </a:extLst>
          </p:cNvPr>
          <p:cNvSpPr>
            <a:spLocks noGrp="1"/>
          </p:cNvSpPr>
          <p:nvPr>
            <p:ph type="title" hasCustomPrompt="1"/>
          </p:nvPr>
        </p:nvSpPr>
        <p:spPr>
          <a:xfrm>
            <a:off x="656004" y="3428999"/>
            <a:ext cx="10879992" cy="3527616"/>
          </a:xfrm>
        </p:spPr>
        <p:txBody>
          <a:bodyPr lIns="91440" bIns="0" anchor="b">
            <a:noAutofit/>
          </a:bodyPr>
          <a:lstStyle>
            <a:lvl1pPr>
              <a:lnSpc>
                <a:spcPct val="75000"/>
              </a:lnSpc>
              <a:defRPr sz="6000"/>
            </a:lvl1pPr>
          </a:lstStyle>
          <a:p>
            <a:r>
              <a:rPr lang="en-US" dirty="0"/>
              <a:t>Click to add title</a:t>
            </a:r>
          </a:p>
        </p:txBody>
      </p:sp>
      <p:sp>
        <p:nvSpPr>
          <p:cNvPr id="7" name="Picture Placeholder 6">
            <a:extLst>
              <a:ext uri="{FF2B5EF4-FFF2-40B4-BE49-F238E27FC236}">
                <a16:creationId xmlns:a16="http://schemas.microsoft.com/office/drawing/2014/main" id="{4635F53A-FA3B-FBC0-EEF8-7B34CC1C11C8}"/>
              </a:ext>
            </a:extLst>
          </p:cNvPr>
          <p:cNvSpPr>
            <a:spLocks noGrp="1"/>
          </p:cNvSpPr>
          <p:nvPr>
            <p:ph type="pic" sz="quarter" idx="10"/>
          </p:nvPr>
        </p:nvSpPr>
        <p:spPr>
          <a:xfrm>
            <a:off x="655638" y="0"/>
            <a:ext cx="10880725" cy="3429000"/>
          </a:xfrm>
        </p:spPr>
        <p:txBody>
          <a:bodyPr/>
          <a:lstStyle>
            <a:lvl1pPr marL="0" indent="0" algn="ctr">
              <a:buNone/>
              <a:defRPr/>
            </a:lvl1pPr>
          </a:lstStyle>
          <a:p>
            <a:r>
              <a:rPr lang="ru-RU" dirty="0"/>
              <a:t>Вставка рисунка</a:t>
            </a:r>
            <a:endParaRPr lang="en-US" dirty="0"/>
          </a:p>
        </p:txBody>
      </p: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00388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 Content + Image">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9A66ED70-517E-1A4B-BF8B-6222E4AFC090}"/>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0AE0C96-F19F-9C72-0ECC-19CEAF520CD5}"/>
              </a:ext>
            </a:extLst>
          </p:cNvPr>
          <p:cNvSpPr>
            <a:spLocks noGrp="1"/>
          </p:cNvSpPr>
          <p:nvPr>
            <p:ph type="title" hasCustomPrompt="1"/>
          </p:nvPr>
        </p:nvSpPr>
        <p:spPr>
          <a:xfrm>
            <a:off x="1582" y="-8965"/>
            <a:ext cx="12190418" cy="3435682"/>
          </a:xfrm>
          <a:solidFill>
            <a:schemeClr val="accent3"/>
          </a:solidFill>
        </p:spPr>
        <p:txBody>
          <a:bodyPr lIns="91440" bIns="45720" anchor="b">
            <a:noAutofit/>
          </a:bodyPr>
          <a:lstStyle>
            <a:lvl1pPr>
              <a:lnSpc>
                <a:spcPct val="75000"/>
              </a:lnSpc>
              <a:defRPr sz="6000"/>
            </a:lvl1pPr>
          </a:lstStyle>
          <a:p>
            <a:r>
              <a:rPr lang="en-US" dirty="0"/>
              <a:t>Click to add title</a:t>
            </a:r>
          </a:p>
        </p:txBody>
      </p:sp>
      <p:sp>
        <p:nvSpPr>
          <p:cNvPr id="9" name="Content Placeholder 8">
            <a:extLst>
              <a:ext uri="{FF2B5EF4-FFF2-40B4-BE49-F238E27FC236}">
                <a16:creationId xmlns:a16="http://schemas.microsoft.com/office/drawing/2014/main" id="{D6CFA3FF-DED5-0A57-622D-8B56A5F7D010}"/>
              </a:ext>
            </a:extLst>
          </p:cNvPr>
          <p:cNvSpPr>
            <a:spLocks noGrp="1"/>
          </p:cNvSpPr>
          <p:nvPr>
            <p:ph sz="quarter" idx="11" hasCustomPrompt="1"/>
          </p:nvPr>
        </p:nvSpPr>
        <p:spPr>
          <a:xfrm>
            <a:off x="1210143" y="3827464"/>
            <a:ext cx="4347975" cy="2896066"/>
          </a:xfrm>
        </p:spPr>
        <p:txBody>
          <a:bodyPr lIns="0">
            <a:normAutofit/>
          </a:bodyPr>
          <a:lstStyle>
            <a:lvl1pPr marL="0" indent="0">
              <a:buNone/>
              <a:defRPr sz="3200"/>
            </a:lvl1pPr>
            <a:lvl2pPr marL="228600" indent="0">
              <a:buNone/>
              <a:defRPr sz="3200"/>
            </a:lvl2pPr>
            <a:lvl3pPr marL="457200" indent="0">
              <a:buNone/>
              <a:defRPr sz="2800"/>
            </a:lvl3pPr>
            <a:lvl4pPr marL="685800" indent="0">
              <a:buNone/>
              <a:defRPr sz="2400"/>
            </a:lvl4pPr>
            <a:lvl5pPr marL="914400" indent="0">
              <a:buNone/>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4635F53A-FA3B-FBC0-EEF8-7B34CC1C11C8}"/>
              </a:ext>
            </a:extLst>
          </p:cNvPr>
          <p:cNvSpPr>
            <a:spLocks noGrp="1"/>
          </p:cNvSpPr>
          <p:nvPr>
            <p:ph type="pic" sz="quarter" idx="10"/>
          </p:nvPr>
        </p:nvSpPr>
        <p:spPr>
          <a:xfrm>
            <a:off x="6102703" y="3429000"/>
            <a:ext cx="5439996" cy="3429000"/>
          </a:xfrm>
        </p:spPr>
        <p:txBody>
          <a:bodyPr/>
          <a:lstStyle>
            <a:lvl1pPr marL="0" indent="0" algn="ctr">
              <a:buNone/>
              <a:defRPr/>
            </a:lvl1pPr>
          </a:lstStyle>
          <a:p>
            <a:r>
              <a:rPr lang="ru-RU" dirty="0"/>
              <a:t>Вставка рисунка</a:t>
            </a:r>
            <a:endParaRPr lang="en-US" dirty="0"/>
          </a:p>
        </p:txBody>
      </p: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3560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Content 1">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0" name="Content Placeholder 9">
            <a:extLst>
              <a:ext uri="{FF2B5EF4-FFF2-40B4-BE49-F238E27FC236}">
                <a16:creationId xmlns:a16="http://schemas.microsoft.com/office/drawing/2014/main" id="{F77B15C8-F801-CE7B-29D5-162574985780}"/>
              </a:ext>
            </a:extLst>
          </p:cNvPr>
          <p:cNvSpPr>
            <a:spLocks noGrp="1"/>
          </p:cNvSpPr>
          <p:nvPr>
            <p:ph sz="quarter" idx="13" hasCustomPrompt="1"/>
          </p:nvPr>
        </p:nvSpPr>
        <p:spPr>
          <a:xfrm>
            <a:off x="2475200" y="1399785"/>
            <a:ext cx="8874117" cy="5027909"/>
          </a:xfrm>
        </p:spPr>
        <p:txBody>
          <a:bodyPr>
            <a:normAutofit/>
          </a:bodyPr>
          <a:lstStyle>
            <a:lvl1pPr marL="0" indent="0">
              <a:spcBef>
                <a:spcPts val="1200"/>
              </a:spcBef>
              <a:spcAft>
                <a:spcPts val="200"/>
              </a:spcAft>
              <a:buClr>
                <a:schemeClr val="bg1"/>
              </a:buClr>
              <a:buFont typeface="+mj-lt"/>
              <a:buNone/>
              <a:defRPr sz="2400" b="1"/>
            </a:lvl1pPr>
            <a:lvl2pPr marL="182880" indent="-182880">
              <a:spcBef>
                <a:spcPts val="1200"/>
              </a:spcBef>
              <a:spcAft>
                <a:spcPts val="200"/>
              </a:spcAft>
              <a:buClr>
                <a:schemeClr val="bg1"/>
              </a:buClr>
              <a:buFont typeface="Wingdings" panose="05000000000000000000" pitchFamily="2" charset="2"/>
              <a:buChar char=" "/>
              <a:defRPr sz="2400" b="0"/>
            </a:lvl2pPr>
            <a:lvl3pPr marL="365760" indent="-182880">
              <a:spcBef>
                <a:spcPts val="1200"/>
              </a:spcBef>
              <a:spcAft>
                <a:spcPts val="200"/>
              </a:spcAft>
              <a:buClr>
                <a:schemeClr val="bg1"/>
              </a:buClr>
              <a:buFont typeface="Wingdings" panose="05000000000000000000" pitchFamily="2" charset="2"/>
              <a:buChar char=" "/>
              <a:defRPr sz="2400" b="0"/>
            </a:lvl3pPr>
            <a:lvl4pPr marL="548640" indent="-182880">
              <a:spcBef>
                <a:spcPts val="1200"/>
              </a:spcBef>
              <a:spcAft>
                <a:spcPts val="200"/>
              </a:spcAft>
              <a:buClr>
                <a:schemeClr val="bg1"/>
              </a:buClr>
              <a:buFont typeface="Wingdings" panose="05000000000000000000" pitchFamily="2" charset="2"/>
              <a:buChar char=" "/>
              <a:defRPr sz="2400" b="0"/>
            </a:lvl4pPr>
            <a:lvl5pPr marL="731520" indent="-182880">
              <a:spcBef>
                <a:spcPts val="1200"/>
              </a:spcBef>
              <a:spcAft>
                <a:spcPts val="2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249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0C96-F19F-9C72-0ECC-19CEAF520CD5}"/>
              </a:ext>
            </a:extLst>
          </p:cNvPr>
          <p:cNvSpPr>
            <a:spLocks noGrp="1"/>
          </p:cNvSpPr>
          <p:nvPr>
            <p:ph type="title" hasCustomPrompt="1"/>
          </p:nvPr>
        </p:nvSpPr>
        <p:spPr>
          <a:xfrm>
            <a:off x="651398" y="1640541"/>
            <a:ext cx="11540602" cy="3736130"/>
          </a:xfrm>
          <a:solidFill>
            <a:schemeClr val="accent3"/>
          </a:solidFill>
        </p:spPr>
        <p:txBody>
          <a:bodyPr lIns="91440" bIns="45720" anchor="b">
            <a:noAutofit/>
          </a:bodyPr>
          <a:lstStyle>
            <a:lvl1pPr>
              <a:lnSpc>
                <a:spcPct val="75000"/>
              </a:lnSpc>
              <a:defRPr sz="6000"/>
            </a:lvl1pPr>
          </a:lstStyle>
          <a:p>
            <a:r>
              <a:rPr lang="en-US" dirty="0"/>
              <a:t>Click to add title</a:t>
            </a:r>
          </a:p>
        </p:txBody>
      </p:sp>
      <p:sp>
        <p:nvSpPr>
          <p:cNvPr id="9" name="Content Placeholder 8">
            <a:extLst>
              <a:ext uri="{FF2B5EF4-FFF2-40B4-BE49-F238E27FC236}">
                <a16:creationId xmlns:a16="http://schemas.microsoft.com/office/drawing/2014/main" id="{D6CFA3FF-DED5-0A57-622D-8B56A5F7D010}"/>
              </a:ext>
            </a:extLst>
          </p:cNvPr>
          <p:cNvSpPr>
            <a:spLocks noGrp="1"/>
          </p:cNvSpPr>
          <p:nvPr>
            <p:ph sz="quarter" idx="11" hasCustomPrompt="1"/>
          </p:nvPr>
        </p:nvSpPr>
        <p:spPr>
          <a:xfrm>
            <a:off x="646792" y="-12632"/>
            <a:ext cx="11545207" cy="1653173"/>
          </a:xfrm>
          <a:solidFill>
            <a:schemeClr val="accent3"/>
          </a:solidFill>
        </p:spPr>
        <p:txBody>
          <a:bodyPr lIns="91440">
            <a:normAutofit/>
          </a:bodyPr>
          <a:lstStyle>
            <a:lvl1pPr marL="0" indent="0">
              <a:buNone/>
              <a:defRPr sz="3600" b="1" cap="all" baseline="0"/>
            </a:lvl1pPr>
            <a:lvl2pPr marL="228600" indent="0">
              <a:buNone/>
              <a:defRPr sz="3600" b="1" cap="all" baseline="0"/>
            </a:lvl2pPr>
            <a:lvl3pPr marL="457200" indent="0">
              <a:buNone/>
              <a:defRPr sz="3200" b="1" cap="all" baseline="0"/>
            </a:lvl3pPr>
            <a:lvl4pPr marL="685800" indent="0">
              <a:buNone/>
              <a:defRPr sz="2800" b="1" cap="all" baseline="0"/>
            </a:lvl4pPr>
            <a:lvl5pPr marL="914400" indent="0">
              <a:buNone/>
              <a:defRPr sz="2800" b="1" cap="all" baseline="0"/>
            </a:lvl5pPr>
          </a:lstStyle>
          <a:p>
            <a:pPr lvl="0"/>
            <a:r>
              <a:rPr lang="en-US" dirty="0"/>
              <a:t>Click to add content</a:t>
            </a:r>
          </a:p>
          <a:p>
            <a:pPr lvl="1"/>
            <a:r>
              <a:rPr lang="en-US" dirty="0"/>
              <a:t>Second level</a:t>
            </a:r>
          </a:p>
          <a:p>
            <a:pPr lvl="2"/>
            <a:r>
              <a:rPr lang="en-US" dirty="0"/>
              <a:t>Third level</a:t>
            </a:r>
          </a:p>
        </p:txBody>
      </p:sp>
      <p:cxnSp>
        <p:nvCxnSpPr>
          <p:cNvPr id="10" name="Straight Connector 9">
            <a:extLst>
              <a:ext uri="{FF2B5EF4-FFF2-40B4-BE49-F238E27FC236}">
                <a16:creationId xmlns:a16="http://schemas.microsoft.com/office/drawing/2014/main" id="{9A66ED70-517E-1A4B-BF8B-6222E4AFC090}"/>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64056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lumns 1">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0" name="Content Placeholder 9">
            <a:extLst>
              <a:ext uri="{FF2B5EF4-FFF2-40B4-BE49-F238E27FC236}">
                <a16:creationId xmlns:a16="http://schemas.microsoft.com/office/drawing/2014/main" id="{F77B15C8-F801-CE7B-29D5-162574985780}"/>
              </a:ext>
            </a:extLst>
          </p:cNvPr>
          <p:cNvSpPr>
            <a:spLocks noGrp="1"/>
          </p:cNvSpPr>
          <p:nvPr>
            <p:ph sz="quarter" idx="13" hasCustomPrompt="1"/>
          </p:nvPr>
        </p:nvSpPr>
        <p:spPr>
          <a:xfrm>
            <a:off x="1108600" y="1392631"/>
            <a:ext cx="4853595" cy="5027909"/>
          </a:xfrm>
        </p:spPr>
        <p:txBody>
          <a:bodyPr>
            <a:normAutofit/>
          </a:bodyPr>
          <a:lstStyle>
            <a:lvl1pPr marL="0" indent="0">
              <a:spcBef>
                <a:spcPts val="1200"/>
              </a:spcBef>
              <a:spcAft>
                <a:spcPts val="200"/>
              </a:spcAft>
              <a:buClr>
                <a:schemeClr val="bg1"/>
              </a:buClr>
              <a:buFont typeface="+mj-lt"/>
              <a:buNone/>
              <a:defRPr sz="2400" b="1"/>
            </a:lvl1pPr>
            <a:lvl2pPr marL="0" indent="0">
              <a:spcBef>
                <a:spcPts val="1200"/>
              </a:spcBef>
              <a:spcAft>
                <a:spcPts val="200"/>
              </a:spcAft>
              <a:buClr>
                <a:schemeClr val="bg1"/>
              </a:buClr>
              <a:buFont typeface="Wingdings" panose="05000000000000000000" pitchFamily="2" charset="2"/>
              <a:buNone/>
              <a:defRPr sz="2400" b="0"/>
            </a:lvl2pPr>
            <a:lvl3pPr marL="182880" indent="-182880">
              <a:spcBef>
                <a:spcPts val="1200"/>
              </a:spcBef>
              <a:spcAft>
                <a:spcPts val="200"/>
              </a:spcAft>
              <a:buClr>
                <a:schemeClr val="bg1"/>
              </a:buClr>
              <a:buFont typeface="Wingdings" panose="05000000000000000000" pitchFamily="2" charset="2"/>
              <a:buChar char=" "/>
              <a:defRPr sz="2400" b="0"/>
            </a:lvl3pPr>
            <a:lvl4pPr marL="365760" indent="-182880">
              <a:spcBef>
                <a:spcPts val="1200"/>
              </a:spcBef>
              <a:spcAft>
                <a:spcPts val="200"/>
              </a:spcAft>
              <a:buClr>
                <a:schemeClr val="bg1"/>
              </a:buClr>
              <a:buFont typeface="Wingdings" panose="05000000000000000000" pitchFamily="2" charset="2"/>
              <a:buChar char=" "/>
              <a:defRPr sz="2400" b="0"/>
            </a:lvl4pPr>
            <a:lvl5pPr marL="548640" indent="-182880">
              <a:spcBef>
                <a:spcPts val="1200"/>
              </a:spcBef>
              <a:spcAft>
                <a:spcPts val="2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9">
            <a:extLst>
              <a:ext uri="{FF2B5EF4-FFF2-40B4-BE49-F238E27FC236}">
                <a16:creationId xmlns:a16="http://schemas.microsoft.com/office/drawing/2014/main" id="{CD50CAF7-2F1B-2DE8-0836-79855C8FAF7E}"/>
              </a:ext>
            </a:extLst>
          </p:cNvPr>
          <p:cNvSpPr>
            <a:spLocks noGrp="1"/>
          </p:cNvSpPr>
          <p:nvPr>
            <p:ph sz="quarter" idx="14" hasCustomPrompt="1"/>
          </p:nvPr>
        </p:nvSpPr>
        <p:spPr>
          <a:xfrm>
            <a:off x="6428358" y="1392631"/>
            <a:ext cx="4853595" cy="5027909"/>
          </a:xfrm>
        </p:spPr>
        <p:txBody>
          <a:bodyPr>
            <a:normAutofit/>
          </a:bodyPr>
          <a:lstStyle>
            <a:lvl1pPr marL="0" indent="0">
              <a:spcBef>
                <a:spcPts val="1200"/>
              </a:spcBef>
              <a:spcAft>
                <a:spcPts val="200"/>
              </a:spcAft>
              <a:buClr>
                <a:schemeClr val="bg1"/>
              </a:buClr>
              <a:buFont typeface="+mj-lt"/>
              <a:buNone/>
              <a:defRPr sz="2400" b="1"/>
            </a:lvl1pPr>
            <a:lvl2pPr marL="0" indent="0">
              <a:spcBef>
                <a:spcPts val="1200"/>
              </a:spcBef>
              <a:spcAft>
                <a:spcPts val="200"/>
              </a:spcAft>
              <a:buClr>
                <a:schemeClr val="bg1"/>
              </a:buClr>
              <a:buFont typeface="Wingdings" panose="05000000000000000000" pitchFamily="2" charset="2"/>
              <a:buNone/>
              <a:defRPr sz="2400" b="0"/>
            </a:lvl2pPr>
            <a:lvl3pPr marL="182880" indent="-182880">
              <a:spcBef>
                <a:spcPts val="1200"/>
              </a:spcBef>
              <a:spcAft>
                <a:spcPts val="200"/>
              </a:spcAft>
              <a:buClr>
                <a:schemeClr val="bg1"/>
              </a:buClr>
              <a:buFont typeface="Wingdings" panose="05000000000000000000" pitchFamily="2" charset="2"/>
              <a:buChar char=" "/>
              <a:defRPr sz="2400" b="0"/>
            </a:lvl3pPr>
            <a:lvl4pPr marL="365760" indent="-182880">
              <a:spcBef>
                <a:spcPts val="1200"/>
              </a:spcBef>
              <a:spcAft>
                <a:spcPts val="200"/>
              </a:spcAft>
              <a:buClr>
                <a:schemeClr val="bg1"/>
              </a:buClr>
              <a:buFont typeface="Wingdings" panose="05000000000000000000" pitchFamily="2" charset="2"/>
              <a:buChar char=" "/>
              <a:defRPr sz="2400" b="0"/>
            </a:lvl4pPr>
            <a:lvl5pPr marL="548640" indent="-182880">
              <a:spcBef>
                <a:spcPts val="1200"/>
              </a:spcBef>
              <a:spcAft>
                <a:spcPts val="2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808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lumns 2">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0" name="Content Placeholder 9">
            <a:extLst>
              <a:ext uri="{FF2B5EF4-FFF2-40B4-BE49-F238E27FC236}">
                <a16:creationId xmlns:a16="http://schemas.microsoft.com/office/drawing/2014/main" id="{F77B15C8-F801-CE7B-29D5-162574985780}"/>
              </a:ext>
            </a:extLst>
          </p:cNvPr>
          <p:cNvSpPr>
            <a:spLocks noGrp="1"/>
          </p:cNvSpPr>
          <p:nvPr>
            <p:ph sz="quarter" idx="13" hasCustomPrompt="1"/>
          </p:nvPr>
        </p:nvSpPr>
        <p:spPr>
          <a:xfrm>
            <a:off x="1101938" y="1392630"/>
            <a:ext cx="3845084" cy="4964853"/>
          </a:xfrm>
        </p:spPr>
        <p:txBody>
          <a:bodyPr>
            <a:normAutofit/>
          </a:bodyPr>
          <a:lstStyle>
            <a:lvl1pPr marL="0" indent="0">
              <a:spcBef>
                <a:spcPts val="1200"/>
              </a:spcBef>
              <a:spcAft>
                <a:spcPts val="200"/>
              </a:spcAft>
              <a:buClr>
                <a:schemeClr val="bg1"/>
              </a:buClr>
              <a:buFont typeface="+mj-lt"/>
              <a:buNone/>
              <a:defRPr sz="2400" b="1"/>
            </a:lvl1pPr>
            <a:lvl2pPr marL="512064" indent="-512064">
              <a:spcBef>
                <a:spcPts val="1200"/>
              </a:spcBef>
              <a:spcAft>
                <a:spcPts val="200"/>
              </a:spcAft>
              <a:buClr>
                <a:schemeClr val="bg1"/>
              </a:buClr>
              <a:buFont typeface="+mj-lt"/>
              <a:buAutoNum type="arabicPeriod"/>
              <a:defRPr sz="2400" b="0"/>
            </a:lvl2pPr>
            <a:lvl3pPr marL="786384" indent="-512064">
              <a:spcBef>
                <a:spcPts val="1200"/>
              </a:spcBef>
              <a:spcAft>
                <a:spcPts val="200"/>
              </a:spcAft>
              <a:buClr>
                <a:schemeClr val="bg1"/>
              </a:buClr>
              <a:buFont typeface="+mj-lt"/>
              <a:buAutoNum type="arabicPeriod"/>
              <a:defRPr sz="2400" b="0"/>
            </a:lvl3pPr>
            <a:lvl4pPr marL="969264" indent="-512064">
              <a:spcBef>
                <a:spcPts val="1200"/>
              </a:spcBef>
              <a:spcAft>
                <a:spcPts val="200"/>
              </a:spcAft>
              <a:buClr>
                <a:schemeClr val="bg1"/>
              </a:buClr>
              <a:buFont typeface="+mj-lt"/>
              <a:buAutoNum type="arabicPeriod"/>
              <a:defRPr sz="2400" b="0"/>
            </a:lvl4pPr>
            <a:lvl5pPr marL="1243584" indent="-512064">
              <a:spcBef>
                <a:spcPts val="1200"/>
              </a:spcBef>
              <a:spcAft>
                <a:spcPts val="200"/>
              </a:spcAft>
              <a:buClr>
                <a:schemeClr val="bg1"/>
              </a:buClr>
              <a:buFont typeface="+mj-lt"/>
              <a:buAutoNum type="arabicPeriod"/>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9">
            <a:extLst>
              <a:ext uri="{FF2B5EF4-FFF2-40B4-BE49-F238E27FC236}">
                <a16:creationId xmlns:a16="http://schemas.microsoft.com/office/drawing/2014/main" id="{CD50CAF7-2F1B-2DE8-0836-79855C8FAF7E}"/>
              </a:ext>
            </a:extLst>
          </p:cNvPr>
          <p:cNvSpPr>
            <a:spLocks noGrp="1"/>
          </p:cNvSpPr>
          <p:nvPr>
            <p:ph sz="quarter" idx="14" hasCustomPrompt="1"/>
          </p:nvPr>
        </p:nvSpPr>
        <p:spPr>
          <a:xfrm>
            <a:off x="5410886" y="1392630"/>
            <a:ext cx="5871068" cy="4964853"/>
          </a:xfrm>
        </p:spPr>
        <p:txBody>
          <a:bodyPr>
            <a:normAutofit/>
          </a:bodyPr>
          <a:lstStyle>
            <a:lvl1pPr marL="0" indent="0">
              <a:spcBef>
                <a:spcPts val="1200"/>
              </a:spcBef>
              <a:spcAft>
                <a:spcPts val="200"/>
              </a:spcAft>
              <a:buClr>
                <a:schemeClr val="bg1"/>
              </a:buClr>
              <a:buFont typeface="+mj-lt"/>
              <a:buNone/>
              <a:defRPr sz="2400" b="1"/>
            </a:lvl1pPr>
            <a:lvl2pPr marL="0" indent="0">
              <a:spcBef>
                <a:spcPts val="1200"/>
              </a:spcBef>
              <a:spcAft>
                <a:spcPts val="200"/>
              </a:spcAft>
              <a:buClr>
                <a:schemeClr val="bg1"/>
              </a:buClr>
              <a:buFont typeface="Wingdings" panose="05000000000000000000" pitchFamily="2" charset="2"/>
              <a:buNone/>
              <a:defRPr sz="2400" b="0"/>
            </a:lvl2pPr>
            <a:lvl3pPr marL="182880" indent="-182880">
              <a:spcBef>
                <a:spcPts val="1200"/>
              </a:spcBef>
              <a:spcAft>
                <a:spcPts val="200"/>
              </a:spcAft>
              <a:buClr>
                <a:schemeClr val="bg1"/>
              </a:buClr>
              <a:buFont typeface="Wingdings" panose="05000000000000000000" pitchFamily="2" charset="2"/>
              <a:buChar char=" "/>
              <a:defRPr sz="2400" b="0"/>
            </a:lvl3pPr>
            <a:lvl4pPr marL="365760" indent="-182880">
              <a:spcBef>
                <a:spcPts val="1200"/>
              </a:spcBef>
              <a:spcAft>
                <a:spcPts val="200"/>
              </a:spcAft>
              <a:buClr>
                <a:schemeClr val="bg1"/>
              </a:buClr>
              <a:buFont typeface="Wingdings" panose="05000000000000000000" pitchFamily="2" charset="2"/>
              <a:buChar char=" "/>
              <a:defRPr sz="2400" b="0"/>
            </a:lvl4pPr>
            <a:lvl5pPr marL="548640" indent="-182880">
              <a:spcBef>
                <a:spcPts val="1200"/>
              </a:spcBef>
              <a:spcAft>
                <a:spcPts val="2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315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 Content">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886B185-3833-879A-4CDA-070118A5B965}"/>
              </a:ext>
              <a:ext uri="{C183D7F6-B498-43B3-948B-1728B52AA6E4}">
                <adec:decorative xmlns:adec="http://schemas.microsoft.com/office/drawing/2017/decorative" val="1"/>
              </a:ext>
            </a:extLst>
          </p:cNvPr>
          <p:cNvCxnSpPr>
            <a:cxnSpLocks/>
          </p:cNvCxnSpPr>
          <p:nvPr userDrawn="1"/>
        </p:nvCxnSpPr>
        <p:spPr>
          <a:xfrm>
            <a:off x="651398"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75E86F35-1876-7224-ED1D-29C23C0F864E}"/>
              </a:ext>
              <a:ext uri="{C183D7F6-B498-43B3-948B-1728B52AA6E4}">
                <adec:decorative xmlns:adec="http://schemas.microsoft.com/office/drawing/2017/decorative" val="1"/>
              </a:ext>
            </a:extLst>
          </p:cNvPr>
          <p:cNvSpPr>
            <a:spLocks noChangeAspect="1"/>
          </p:cNvSpPr>
          <p:nvPr userDrawn="1"/>
        </p:nvSpPr>
        <p:spPr>
          <a:xfrm>
            <a:off x="11963400" y="5900284"/>
            <a:ext cx="228600" cy="457200"/>
          </a:xfrm>
          <a:custGeom>
            <a:avLst/>
            <a:gdLst>
              <a:gd name="connsiteX0" fmla="*/ 228600 w 228600"/>
              <a:gd name="connsiteY0" fmla="*/ 0 h 457200"/>
              <a:gd name="connsiteX1" fmla="*/ 228600 w 228600"/>
              <a:gd name="connsiteY1" fmla="*/ 457200 h 457200"/>
              <a:gd name="connsiteX2" fmla="*/ 0 w 228600"/>
              <a:gd name="connsiteY2" fmla="*/ 228600 h 457200"/>
              <a:gd name="connsiteX3" fmla="*/ 228600 w 228600"/>
              <a:gd name="connsiteY3" fmla="*/ 0 h 457200"/>
            </a:gdLst>
            <a:ahLst/>
            <a:cxnLst>
              <a:cxn ang="0">
                <a:pos x="connsiteX0" y="connsiteY0"/>
              </a:cxn>
              <a:cxn ang="0">
                <a:pos x="connsiteX1" y="connsiteY1"/>
              </a:cxn>
              <a:cxn ang="0">
                <a:pos x="connsiteX2" y="connsiteY2"/>
              </a:cxn>
              <a:cxn ang="0">
                <a:pos x="connsiteX3" y="connsiteY3"/>
              </a:cxn>
            </a:cxnLst>
            <a:rect l="l" t="t" r="r" b="b"/>
            <a:pathLst>
              <a:path w="228600" h="457200">
                <a:moveTo>
                  <a:pt x="228600" y="0"/>
                </a:moveTo>
                <a:lnTo>
                  <a:pt x="228600" y="457200"/>
                </a:lnTo>
                <a:cubicBezTo>
                  <a:pt x="102348" y="457200"/>
                  <a:pt x="0" y="354852"/>
                  <a:pt x="0" y="228600"/>
                </a:cubicBezTo>
                <a:cubicBezTo>
                  <a:pt x="0" y="102348"/>
                  <a:pt x="102348" y="0"/>
                  <a:pt x="228600"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311B4039-8F52-77B8-F9D3-6BE35C73F39D}"/>
              </a:ext>
            </a:extLst>
          </p:cNvPr>
          <p:cNvSpPr>
            <a:spLocks noGrp="1"/>
          </p:cNvSpPr>
          <p:nvPr>
            <p:ph type="title" hasCustomPrompt="1"/>
          </p:nvPr>
        </p:nvSpPr>
        <p:spPr>
          <a:xfrm>
            <a:off x="656004" y="-4021"/>
            <a:ext cx="11526779" cy="1000390"/>
          </a:xfrm>
          <a:solidFill>
            <a:schemeClr val="accent3"/>
          </a:solidFill>
        </p:spPr>
        <p:txBody>
          <a:bodyPr lIns="91440" anchor="t">
            <a:noAutofit/>
          </a:bodyPr>
          <a:lstStyle>
            <a:lvl1pPr>
              <a:defRPr sz="3600" b="1"/>
            </a:lvl1pPr>
          </a:lstStyle>
          <a:p>
            <a:r>
              <a:rPr lang="en-US" dirty="0"/>
              <a:t>Click to add title</a:t>
            </a:r>
          </a:p>
        </p:txBody>
      </p:sp>
      <p:sp>
        <p:nvSpPr>
          <p:cNvPr id="9" name="Slide Number Placeholder 5">
            <a:extLst>
              <a:ext uri="{FF2B5EF4-FFF2-40B4-BE49-F238E27FC236}">
                <a16:creationId xmlns:a16="http://schemas.microsoft.com/office/drawing/2014/main" id="{28D8738A-6EF0-C0C7-7C15-2E5BD362AF0F}"/>
              </a:ext>
            </a:extLst>
          </p:cNvPr>
          <p:cNvSpPr>
            <a:spLocks noGrp="1"/>
          </p:cNvSpPr>
          <p:nvPr>
            <p:ph type="sldNum" sz="quarter" idx="12"/>
          </p:nvPr>
        </p:nvSpPr>
        <p:spPr>
          <a:xfrm>
            <a:off x="121646" y="569183"/>
            <a:ext cx="399350" cy="288759"/>
          </a:xfrm>
        </p:spPr>
        <p:txBody>
          <a:bodyPr lIns="0" tIns="0" rIns="0" bIns="0" anchor="t"/>
          <a:lstStyle>
            <a:lvl1pPr algn="ctr">
              <a:defRPr sz="1200" b="1">
                <a:solidFill>
                  <a:schemeClr val="bg1"/>
                </a:solidFill>
              </a:defRPr>
            </a:lvl1pPr>
          </a:lstStyle>
          <a:p>
            <a:fld id="{4FAB73BC-B049-4115-A692-8D63A059BFB8}" type="slidenum">
              <a:rPr lang="en-US" smtClean="0"/>
              <a:pPr/>
              <a:t>‹#›</a:t>
            </a:fld>
            <a:endParaRPr lang="en-US" dirty="0"/>
          </a:p>
        </p:txBody>
      </p:sp>
      <p:sp>
        <p:nvSpPr>
          <p:cNvPr id="8" name="Footer Placeholder 4">
            <a:extLst>
              <a:ext uri="{FF2B5EF4-FFF2-40B4-BE49-F238E27FC236}">
                <a16:creationId xmlns:a16="http://schemas.microsoft.com/office/drawing/2014/main" id="{6140CFAE-1C78-7504-A1BC-0D36971B3FD9}"/>
              </a:ext>
            </a:extLst>
          </p:cNvPr>
          <p:cNvSpPr>
            <a:spLocks noGrp="1"/>
          </p:cNvSpPr>
          <p:nvPr>
            <p:ph type="ftr" sz="quarter" idx="11"/>
          </p:nvPr>
        </p:nvSpPr>
        <p:spPr>
          <a:xfrm rot="16200000">
            <a:off x="-1712017" y="3229324"/>
            <a:ext cx="4066678" cy="399351"/>
          </a:xfrm>
        </p:spPr>
        <p:txBody>
          <a:bodyPr lIns="0" tIns="0" rIns="0" bIns="0"/>
          <a:lstStyle>
            <a:lvl1pPr algn="ctr">
              <a:defRPr sz="1200" b="1">
                <a:solidFill>
                  <a:schemeClr val="bg1"/>
                </a:solidFill>
              </a:defRPr>
            </a:lvl1pPr>
          </a:lstStyle>
          <a:p>
            <a:endParaRPr lang="en-US" dirty="0"/>
          </a:p>
        </p:txBody>
      </p:sp>
      <p:sp>
        <p:nvSpPr>
          <p:cNvPr id="7" name="Date Placeholder 3">
            <a:extLst>
              <a:ext uri="{FF2B5EF4-FFF2-40B4-BE49-F238E27FC236}">
                <a16:creationId xmlns:a16="http://schemas.microsoft.com/office/drawing/2014/main" id="{2D5A15F4-177D-053F-06DF-1070D6B0FF29}"/>
              </a:ext>
            </a:extLst>
          </p:cNvPr>
          <p:cNvSpPr>
            <a:spLocks noGrp="1"/>
          </p:cNvSpPr>
          <p:nvPr>
            <p:ph type="dt" sz="half" idx="10"/>
          </p:nvPr>
        </p:nvSpPr>
        <p:spPr>
          <a:xfrm>
            <a:off x="121646" y="5968952"/>
            <a:ext cx="399351" cy="319865"/>
          </a:xfrm>
        </p:spPr>
        <p:txBody>
          <a:bodyPr lIns="0" tIns="0" rIns="0" bIns="0" anchor="b"/>
          <a:lstStyle>
            <a:lvl1pPr algn="ctr">
              <a:lnSpc>
                <a:spcPct val="75000"/>
              </a:lnSpc>
              <a:defRPr sz="1200" b="1">
                <a:solidFill>
                  <a:schemeClr val="bg1"/>
                </a:solidFill>
              </a:defRPr>
            </a:lvl1pPr>
          </a:lstStyle>
          <a:p>
            <a:endParaRPr lang="en-US" dirty="0"/>
          </a:p>
        </p:txBody>
      </p:sp>
      <p:sp>
        <p:nvSpPr>
          <p:cNvPr id="12" name="Picture Placeholder 11">
            <a:extLst>
              <a:ext uri="{FF2B5EF4-FFF2-40B4-BE49-F238E27FC236}">
                <a16:creationId xmlns:a16="http://schemas.microsoft.com/office/drawing/2014/main" id="{0580D9F8-D6C3-EF31-2407-3AA183F31F8B}"/>
              </a:ext>
            </a:extLst>
          </p:cNvPr>
          <p:cNvSpPr>
            <a:spLocks noGrp="1"/>
          </p:cNvSpPr>
          <p:nvPr>
            <p:ph type="pic" sz="quarter" idx="15"/>
          </p:nvPr>
        </p:nvSpPr>
        <p:spPr>
          <a:xfrm>
            <a:off x="650875" y="996950"/>
            <a:ext cx="5311775" cy="5861050"/>
          </a:xfrm>
        </p:spPr>
        <p:txBody>
          <a:bodyPr/>
          <a:lstStyle>
            <a:lvl1pPr marL="0" indent="0" algn="ctr">
              <a:buNone/>
              <a:defRPr/>
            </a:lvl1pPr>
          </a:lstStyle>
          <a:p>
            <a:r>
              <a:rPr lang="ru-RU" dirty="0"/>
              <a:t>Вставка рисунка</a:t>
            </a:r>
            <a:endParaRPr lang="en-US" dirty="0"/>
          </a:p>
        </p:txBody>
      </p:sp>
      <p:sp>
        <p:nvSpPr>
          <p:cNvPr id="6" name="Content Placeholder 9">
            <a:extLst>
              <a:ext uri="{FF2B5EF4-FFF2-40B4-BE49-F238E27FC236}">
                <a16:creationId xmlns:a16="http://schemas.microsoft.com/office/drawing/2014/main" id="{CD50CAF7-2F1B-2DE8-0836-79855C8FAF7E}"/>
              </a:ext>
            </a:extLst>
          </p:cNvPr>
          <p:cNvSpPr>
            <a:spLocks noGrp="1"/>
          </p:cNvSpPr>
          <p:nvPr>
            <p:ph sz="quarter" idx="14" hasCustomPrompt="1"/>
          </p:nvPr>
        </p:nvSpPr>
        <p:spPr>
          <a:xfrm>
            <a:off x="6424000" y="1392630"/>
            <a:ext cx="4857953" cy="4964853"/>
          </a:xfrm>
        </p:spPr>
        <p:txBody>
          <a:bodyPr>
            <a:normAutofit/>
          </a:bodyPr>
          <a:lstStyle>
            <a:lvl1pPr marL="0" indent="0">
              <a:spcBef>
                <a:spcPts val="1200"/>
              </a:spcBef>
              <a:spcAft>
                <a:spcPts val="200"/>
              </a:spcAft>
              <a:buClr>
                <a:schemeClr val="bg1"/>
              </a:buClr>
              <a:buFont typeface="+mj-lt"/>
              <a:buNone/>
              <a:defRPr sz="2400" b="0"/>
            </a:lvl1pPr>
            <a:lvl2pPr marL="182880" indent="-182880">
              <a:spcBef>
                <a:spcPts val="1200"/>
              </a:spcBef>
              <a:spcAft>
                <a:spcPts val="200"/>
              </a:spcAft>
              <a:buClr>
                <a:schemeClr val="bg1"/>
              </a:buClr>
              <a:buFont typeface="Wingdings" panose="05000000000000000000" pitchFamily="2" charset="2"/>
              <a:buChar char=" "/>
              <a:defRPr sz="2400" b="0"/>
            </a:lvl2pPr>
            <a:lvl3pPr marL="365760" indent="-182880">
              <a:spcBef>
                <a:spcPts val="1200"/>
              </a:spcBef>
              <a:spcAft>
                <a:spcPts val="200"/>
              </a:spcAft>
              <a:buClr>
                <a:schemeClr val="bg1"/>
              </a:buClr>
              <a:buFont typeface="Wingdings" panose="05000000000000000000" pitchFamily="2" charset="2"/>
              <a:buChar char=" "/>
              <a:defRPr sz="2400" b="0"/>
            </a:lvl3pPr>
            <a:lvl4pPr marL="548640" indent="-182880">
              <a:spcBef>
                <a:spcPts val="1200"/>
              </a:spcBef>
              <a:spcAft>
                <a:spcPts val="200"/>
              </a:spcAft>
              <a:buClr>
                <a:schemeClr val="bg1"/>
              </a:buClr>
              <a:buFont typeface="Wingdings" panose="05000000000000000000" pitchFamily="2" charset="2"/>
              <a:buChar char=" "/>
              <a:defRPr sz="2400" b="0"/>
            </a:lvl4pPr>
            <a:lvl5pPr marL="731520" indent="-182880">
              <a:spcBef>
                <a:spcPts val="1200"/>
              </a:spcBef>
              <a:spcAft>
                <a:spcPts val="200"/>
              </a:spcAft>
              <a:buClr>
                <a:schemeClr val="bg1"/>
              </a:buClr>
              <a:buFont typeface="Wingdings" panose="05000000000000000000" pitchFamily="2" charset="2"/>
              <a:buChar char=" "/>
              <a:defRPr sz="24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54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spc="0">
                <a:solidFill>
                  <a:schemeClr val="bg1"/>
                </a:solidFill>
                <a:latin typeface="Dotum" panose="020B0600000101010101" pitchFamily="34" charset="-127"/>
                <a:ea typeface="Dotum" panose="020B0600000101010101" pitchFamily="34" charset="-127"/>
              </a:defRPr>
            </a:lvl1pPr>
          </a:lstStyle>
          <a:p>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spc="0">
                <a:solidFill>
                  <a:schemeClr val="bg1"/>
                </a:solidFill>
                <a:latin typeface="Dotum" panose="020B0600000101010101" pitchFamily="34" charset="-127"/>
                <a:ea typeface="Dotum" panose="020B0600000101010101" pitchFamily="34" charset="-127"/>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spc="0">
                <a:solidFill>
                  <a:schemeClr val="bg1"/>
                </a:solidFill>
                <a:latin typeface="Dotum" panose="020B0600000101010101" pitchFamily="34" charset="-127"/>
                <a:ea typeface="Dotum" panose="020B0600000101010101" pitchFamily="34" charset="-127"/>
              </a:defRPr>
            </a:lvl1pPr>
          </a:lstStyle>
          <a:p>
            <a:fld id="{4FAB73BC-B049-4115-A692-8D63A059BFB8}"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70" r:id="rId13"/>
    <p:sldLayoutId id="2147483668" r:id="rId14"/>
    <p:sldLayoutId id="2147483669" r:id="rId15"/>
  </p:sldLayoutIdLst>
  <p:hf hdr="0" ftr="0" dt="0"/>
  <p:txStyles>
    <p:titleStyle>
      <a:lvl1pPr algn="l" defTabSz="914400" rtl="0" eaLnBrk="1" latinLnBrk="0" hangingPunct="1">
        <a:lnSpc>
          <a:spcPct val="85000"/>
        </a:lnSpc>
        <a:spcBef>
          <a:spcPct val="0"/>
        </a:spcBef>
        <a:buNone/>
        <a:defRPr sz="4000" b="1" i="0" kern="1200" cap="all" spc="0" baseline="0">
          <a:solidFill>
            <a:schemeClr val="bg1"/>
          </a:solidFill>
          <a:latin typeface="+mj-lt"/>
          <a:ea typeface="Dotum" panose="020B0600000101010101" pitchFamily="34" charset="-127"/>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spc="0">
          <a:solidFill>
            <a:schemeClr val="bg1"/>
          </a:solidFill>
          <a:latin typeface="+mn-lt"/>
          <a:ea typeface="Dotum" panose="020B0600000101010101" pitchFamily="34" charset="-127"/>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spc="0">
          <a:solidFill>
            <a:schemeClr val="bg1"/>
          </a:solidFill>
          <a:latin typeface="+mn-lt"/>
          <a:ea typeface="Dotum" panose="020B0600000101010101" pitchFamily="34" charset="-127"/>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spc="0">
          <a:solidFill>
            <a:schemeClr val="bg1"/>
          </a:solidFill>
          <a:latin typeface="+mn-lt"/>
          <a:ea typeface="Dotum" panose="020B0600000101010101" pitchFamily="34" charset="-127"/>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spc="0">
          <a:solidFill>
            <a:schemeClr val="bg1"/>
          </a:solidFill>
          <a:latin typeface="+mn-lt"/>
          <a:ea typeface="Dotum" panose="020B0600000101010101" pitchFamily="34" charset="-127"/>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spc="0">
          <a:solidFill>
            <a:schemeClr val="bg1"/>
          </a:solidFill>
          <a:latin typeface="+mn-lt"/>
          <a:ea typeface="Dotum" panose="020B0600000101010101" pitchFamily="34" charset="-127"/>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88E279-F4F0-E9DE-210E-1C0D43E01329}"/>
              </a:ext>
            </a:extLst>
          </p:cNvPr>
          <p:cNvSpPr>
            <a:spLocks noGrp="1"/>
          </p:cNvSpPr>
          <p:nvPr>
            <p:ph type="title"/>
          </p:nvPr>
        </p:nvSpPr>
        <p:spPr>
          <a:xfrm>
            <a:off x="520010" y="3228033"/>
            <a:ext cx="11151979" cy="1999578"/>
          </a:xfrm>
        </p:spPr>
        <p:txBody>
          <a:bodyPr/>
          <a:lstStyle/>
          <a:p>
            <a:br>
              <a:rPr lang="uk-UA" sz="4800" dirty="0">
                <a:latin typeface="Aptos" panose="020B0004020202020204" pitchFamily="34" charset="0"/>
              </a:rPr>
            </a:br>
            <a:br>
              <a:rPr lang="uk-UA" sz="4800" dirty="0">
                <a:latin typeface="Aptos" panose="020B0004020202020204" pitchFamily="34" charset="0"/>
              </a:rPr>
            </a:br>
            <a:r>
              <a:rPr lang="uk-UA" sz="4800" dirty="0">
                <a:latin typeface="Aptos" panose="020B0004020202020204" pitchFamily="34" charset="0"/>
              </a:rPr>
              <a:t>Протиправна діяльність </a:t>
            </a:r>
            <a:br>
              <a:rPr lang="uk-UA" sz="4800" dirty="0">
                <a:latin typeface="Aptos" panose="020B0004020202020204" pitchFamily="34" charset="0"/>
              </a:rPr>
            </a:br>
            <a:r>
              <a:rPr lang="uk-UA" sz="4800" dirty="0">
                <a:latin typeface="Aptos" panose="020B0004020202020204" pitchFamily="34" charset="0"/>
              </a:rPr>
              <a:t>під час війни </a:t>
            </a:r>
            <a:br>
              <a:rPr lang="uk-UA" sz="4800" dirty="0">
                <a:latin typeface="Aptos" panose="020B0004020202020204" pitchFamily="34" charset="0"/>
              </a:rPr>
            </a:br>
            <a:r>
              <a:rPr lang="uk-UA" sz="4800" dirty="0">
                <a:solidFill>
                  <a:srgbClr val="FF0000"/>
                </a:solidFill>
                <a:latin typeface="Aptos" panose="020B0004020202020204" pitchFamily="34" charset="0"/>
              </a:rPr>
              <a:t>Кримінальна відповідальність</a:t>
            </a:r>
            <a:endParaRPr lang="en-US" sz="4800" dirty="0">
              <a:solidFill>
                <a:srgbClr val="FF0000"/>
              </a:solidFill>
              <a:latin typeface="Aptos" panose="020B0004020202020204" pitchFamily="34" charset="0"/>
            </a:endParaRPr>
          </a:p>
        </p:txBody>
      </p:sp>
      <p:pic>
        <p:nvPicPr>
          <p:cNvPr id="2" name="Рисунок 1">
            <a:extLst>
              <a:ext uri="{FF2B5EF4-FFF2-40B4-BE49-F238E27FC236}">
                <a16:creationId xmlns:a16="http://schemas.microsoft.com/office/drawing/2014/main" id="{A47E6FC3-9FD3-8874-C63A-39085D03AA81}"/>
              </a:ext>
            </a:extLst>
          </p:cNvPr>
          <p:cNvPicPr>
            <a:picLocks noChangeAspect="1"/>
          </p:cNvPicPr>
          <p:nvPr/>
        </p:nvPicPr>
        <p:blipFill>
          <a:blip r:embed="rId3"/>
          <a:stretch>
            <a:fillRect/>
          </a:stretch>
        </p:blipFill>
        <p:spPr>
          <a:xfrm>
            <a:off x="3253236" y="167710"/>
            <a:ext cx="5016557" cy="2783272"/>
          </a:xfrm>
          <a:prstGeom prst="rect">
            <a:avLst/>
          </a:prstGeom>
        </p:spPr>
      </p:pic>
      <p:sp>
        <p:nvSpPr>
          <p:cNvPr id="3" name="Прямоугольник 2">
            <a:extLst>
              <a:ext uri="{FF2B5EF4-FFF2-40B4-BE49-F238E27FC236}">
                <a16:creationId xmlns:a16="http://schemas.microsoft.com/office/drawing/2014/main" id="{8DC91AE3-F306-8FE7-64F2-30A6BD209F1F}"/>
              </a:ext>
            </a:extLst>
          </p:cNvPr>
          <p:cNvSpPr/>
          <p:nvPr/>
        </p:nvSpPr>
        <p:spPr>
          <a:xfrm>
            <a:off x="4119824" y="5504662"/>
            <a:ext cx="7919776" cy="830997"/>
          </a:xfrm>
          <a:prstGeom prst="rect">
            <a:avLst/>
          </a:prstGeom>
          <a:noFill/>
        </p:spPr>
        <p:txBody>
          <a:bodyPr wrap="square" lIns="91440" tIns="45720" rIns="91440" bIns="45720">
            <a:spAutoFit/>
          </a:bodyPr>
          <a:lstStyle/>
          <a:p>
            <a:pPr algn="ctr"/>
            <a:r>
              <a:rPr lang="ru-RU" sz="2400" b="1" i="1" dirty="0">
                <a:ln w="0">
                  <a:solidFill>
                    <a:schemeClr val="accent2">
                      <a:lumMod val="50000"/>
                    </a:schemeClr>
                  </a:solidFill>
                </a:ln>
                <a:solidFill>
                  <a:schemeClr val="accent2">
                    <a:lumMod val="50000"/>
                  </a:schemeClr>
                </a:solidFill>
                <a:effectLst>
                  <a:outerShdw blurRad="38100" dist="25400" dir="5400000" algn="ctr" rotWithShape="0">
                    <a:srgbClr val="6E747A">
                      <a:alpha val="43000"/>
                    </a:srgbClr>
                  </a:outerShdw>
                </a:effectLst>
              </a:rPr>
              <a:t>Соціальний педагог ДПТНЗ «РЦПОРГКГТД»</a:t>
            </a:r>
          </a:p>
          <a:p>
            <a:pPr algn="ctr"/>
            <a:r>
              <a:rPr lang="ru-RU" sz="2400" b="1" i="1" dirty="0">
                <a:ln w="0">
                  <a:solidFill>
                    <a:schemeClr val="accent2">
                      <a:lumMod val="50000"/>
                    </a:schemeClr>
                  </a:solidFill>
                </a:ln>
                <a:solidFill>
                  <a:schemeClr val="accent2">
                    <a:lumMod val="50000"/>
                  </a:schemeClr>
                </a:solidFill>
                <a:effectLst>
                  <a:outerShdw blurRad="38100" dist="25400" dir="5400000" algn="ctr" rotWithShape="0">
                    <a:srgbClr val="6E747A">
                      <a:alpha val="43000"/>
                    </a:srgbClr>
                  </a:outerShdw>
                </a:effectLst>
              </a:rPr>
              <a:t>Нужная Марина</a:t>
            </a:r>
          </a:p>
        </p:txBody>
      </p:sp>
    </p:spTree>
    <p:extLst>
      <p:ext uri="{BB962C8B-B14F-4D97-AF65-F5344CB8AC3E}">
        <p14:creationId xmlns:p14="http://schemas.microsoft.com/office/powerpoint/2010/main" val="276400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A56C852-2C86-FB73-DA31-27F899C33C8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D92F7BB-B886-4EC1-0637-DD9142FB4B33}"/>
              </a:ext>
            </a:extLst>
          </p:cNvPr>
          <p:cNvSpPr>
            <a:spLocks noGrp="1"/>
          </p:cNvSpPr>
          <p:nvPr>
            <p:ph type="title"/>
          </p:nvPr>
        </p:nvSpPr>
        <p:spPr>
          <a:xfrm>
            <a:off x="266791" y="351407"/>
            <a:ext cx="11151979" cy="1999578"/>
          </a:xfrm>
        </p:spPr>
        <p:txBody>
          <a:bodyPr/>
          <a:lstStyle/>
          <a:p>
            <a:br>
              <a:rPr lang="uk-UA" sz="4800" dirty="0">
                <a:latin typeface="Aptos" panose="020B0004020202020204" pitchFamily="34" charset="0"/>
              </a:rPr>
            </a:br>
            <a:br>
              <a:rPr lang="uk-UA" sz="4800" dirty="0">
                <a:latin typeface="Aptos" panose="020B0004020202020204" pitchFamily="34" charset="0"/>
              </a:rPr>
            </a:br>
            <a:br>
              <a:rPr lang="uk-UA" sz="4800" dirty="0">
                <a:latin typeface="Aptos" panose="020B0004020202020204" pitchFamily="34" charset="0"/>
              </a:rPr>
            </a:br>
            <a:endParaRPr lang="en-US" sz="4800" dirty="0">
              <a:latin typeface="Aptos" panose="020B0004020202020204" pitchFamily="34" charset="0"/>
            </a:endParaRPr>
          </a:p>
        </p:txBody>
      </p:sp>
      <p:pic>
        <p:nvPicPr>
          <p:cNvPr id="6" name="Рисунок 5">
            <a:extLst>
              <a:ext uri="{FF2B5EF4-FFF2-40B4-BE49-F238E27FC236}">
                <a16:creationId xmlns:a16="http://schemas.microsoft.com/office/drawing/2014/main" id="{5D95947D-CA28-51F3-B4BB-35617F22713A}"/>
              </a:ext>
            </a:extLst>
          </p:cNvPr>
          <p:cNvPicPr>
            <a:picLocks noChangeAspect="1"/>
          </p:cNvPicPr>
          <p:nvPr/>
        </p:nvPicPr>
        <p:blipFill>
          <a:blip r:embed="rId3"/>
          <a:stretch>
            <a:fillRect/>
          </a:stretch>
        </p:blipFill>
        <p:spPr>
          <a:xfrm>
            <a:off x="151932" y="205336"/>
            <a:ext cx="8218345" cy="3743268"/>
          </a:xfrm>
          <a:prstGeom prst="rect">
            <a:avLst/>
          </a:prstGeom>
        </p:spPr>
      </p:pic>
      <p:pic>
        <p:nvPicPr>
          <p:cNvPr id="8" name="Рисунок 7">
            <a:extLst>
              <a:ext uri="{FF2B5EF4-FFF2-40B4-BE49-F238E27FC236}">
                <a16:creationId xmlns:a16="http://schemas.microsoft.com/office/drawing/2014/main" id="{5C5B2536-5BE8-B28D-A33E-C750DF1BF947}"/>
              </a:ext>
            </a:extLst>
          </p:cNvPr>
          <p:cNvPicPr>
            <a:picLocks noChangeAspect="1"/>
          </p:cNvPicPr>
          <p:nvPr/>
        </p:nvPicPr>
        <p:blipFill>
          <a:blip r:embed="rId4"/>
          <a:stretch>
            <a:fillRect/>
          </a:stretch>
        </p:blipFill>
        <p:spPr>
          <a:xfrm>
            <a:off x="389206" y="4136268"/>
            <a:ext cx="4126523" cy="2516396"/>
          </a:xfrm>
          <a:prstGeom prst="rect">
            <a:avLst/>
          </a:prstGeom>
        </p:spPr>
      </p:pic>
      <p:pic>
        <p:nvPicPr>
          <p:cNvPr id="9" name="Рисунок 8">
            <a:extLst>
              <a:ext uri="{FF2B5EF4-FFF2-40B4-BE49-F238E27FC236}">
                <a16:creationId xmlns:a16="http://schemas.microsoft.com/office/drawing/2014/main" id="{AAA31D8F-E456-0451-AEF0-24293EDE4E5E}"/>
              </a:ext>
            </a:extLst>
          </p:cNvPr>
          <p:cNvPicPr>
            <a:picLocks noChangeAspect="1"/>
          </p:cNvPicPr>
          <p:nvPr/>
        </p:nvPicPr>
        <p:blipFill>
          <a:blip r:embed="rId5"/>
          <a:stretch>
            <a:fillRect/>
          </a:stretch>
        </p:blipFill>
        <p:spPr>
          <a:xfrm>
            <a:off x="8709092" y="239809"/>
            <a:ext cx="3284681" cy="1847633"/>
          </a:xfrm>
          <a:prstGeom prst="rect">
            <a:avLst/>
          </a:prstGeom>
        </p:spPr>
      </p:pic>
      <p:sp>
        <p:nvSpPr>
          <p:cNvPr id="10" name="Прямоугольник 9">
            <a:extLst>
              <a:ext uri="{FF2B5EF4-FFF2-40B4-BE49-F238E27FC236}">
                <a16:creationId xmlns:a16="http://schemas.microsoft.com/office/drawing/2014/main" id="{4596DF10-9209-0A45-F5CA-F5AC432E238A}"/>
              </a:ext>
            </a:extLst>
          </p:cNvPr>
          <p:cNvSpPr/>
          <p:nvPr/>
        </p:nvSpPr>
        <p:spPr>
          <a:xfrm>
            <a:off x="4682768" y="4567601"/>
            <a:ext cx="6105378" cy="1938992"/>
          </a:xfrm>
          <a:prstGeom prst="rect">
            <a:avLst/>
          </a:prstGeom>
          <a:noFill/>
        </p:spPr>
        <p:txBody>
          <a:bodyPr wrap="square" lIns="91440" tIns="45720" rIns="91440" bIns="45720">
            <a:spAutoFit/>
          </a:bodyPr>
          <a:lstStyle/>
          <a:p>
            <a:pPr algn="ctr"/>
            <a:r>
              <a:rPr lang="ru-RU" sz="2400" b="1" dirty="0">
                <a:ln w="13462">
                  <a:solidFill>
                    <a:schemeClr val="bg1"/>
                  </a:solidFill>
                  <a:prstDash val="solid"/>
                </a:ln>
                <a:solidFill>
                  <a:srgbClr val="FF0000"/>
                </a:solidFill>
                <a:effectLst>
                  <a:outerShdw dist="38100" dir="2700000" algn="bl" rotWithShape="0">
                    <a:schemeClr val="accent5"/>
                  </a:outerShdw>
                </a:effectLst>
              </a:rPr>
              <a:t>В новинах ми не раз бачили</a:t>
            </a:r>
          </a:p>
          <a:p>
            <a:pPr algn="ctr"/>
            <a:r>
              <a:rPr lang="ru-RU" sz="2400" b="1" dirty="0">
                <a:ln w="13462">
                  <a:solidFill>
                    <a:schemeClr val="bg1"/>
                  </a:solidFill>
                  <a:prstDash val="solid"/>
                </a:ln>
                <a:solidFill>
                  <a:srgbClr val="FF0000"/>
                </a:solidFill>
                <a:effectLst>
                  <a:outerShdw dist="38100" dir="2700000" algn="bl" rotWithShape="0">
                    <a:schemeClr val="accent5"/>
                  </a:outerShdw>
                </a:effectLst>
              </a:rPr>
              <a:t> про мінування метро, шкіл, </a:t>
            </a:r>
          </a:p>
          <a:p>
            <a:pPr algn="ctr"/>
            <a:r>
              <a:rPr lang="ru-RU" sz="2400" b="1" dirty="0">
                <a:ln w="13462">
                  <a:solidFill>
                    <a:schemeClr val="bg1"/>
                  </a:solidFill>
                  <a:prstDash val="solid"/>
                </a:ln>
                <a:solidFill>
                  <a:srgbClr val="FF0000"/>
                </a:solidFill>
                <a:effectLst>
                  <a:outerShdw dist="38100" dir="2700000" algn="bl" rotWithShape="0">
                    <a:schemeClr val="accent5"/>
                  </a:outerShdw>
                </a:effectLst>
              </a:rPr>
              <a:t>руйнування залізничних колій,</a:t>
            </a:r>
          </a:p>
          <a:p>
            <a:pPr algn="ctr"/>
            <a:r>
              <a:rPr lang="ru-RU" sz="2400" b="1" dirty="0">
                <a:ln w="13462">
                  <a:solidFill>
                    <a:schemeClr val="bg1"/>
                  </a:solidFill>
                  <a:prstDash val="solid"/>
                </a:ln>
                <a:solidFill>
                  <a:srgbClr val="FF0000"/>
                </a:solidFill>
                <a:effectLst>
                  <a:outerShdw dist="38100" dir="2700000" algn="bl" rotWithShape="0">
                    <a:schemeClr val="accent5"/>
                  </a:outerShdw>
                </a:effectLst>
              </a:rPr>
              <a:t> підпалів військкоматів, заводів або складів з боєприпасами</a:t>
            </a:r>
            <a:endParaRPr lang="ru-RU" sz="2400" b="1" cap="none" spc="0" dirty="0">
              <a:ln w="13462">
                <a:solidFill>
                  <a:schemeClr val="bg1"/>
                </a:solidFill>
                <a:prstDash val="solid"/>
              </a:ln>
              <a:solidFill>
                <a:srgbClr val="FF0000"/>
              </a:solidFill>
              <a:effectLst>
                <a:outerShdw dist="38100" dir="2700000" algn="bl" rotWithShape="0">
                  <a:schemeClr val="accent5"/>
                </a:outerShdw>
              </a:effectLst>
            </a:endParaRPr>
          </a:p>
        </p:txBody>
      </p:sp>
      <p:pic>
        <p:nvPicPr>
          <p:cNvPr id="14" name="Рисунок 13">
            <a:extLst>
              <a:ext uri="{FF2B5EF4-FFF2-40B4-BE49-F238E27FC236}">
                <a16:creationId xmlns:a16="http://schemas.microsoft.com/office/drawing/2014/main" id="{07E9C263-58F6-AC1F-1F51-FF5260781C7B}"/>
              </a:ext>
            </a:extLst>
          </p:cNvPr>
          <p:cNvPicPr>
            <a:picLocks noChangeAspect="1"/>
          </p:cNvPicPr>
          <p:nvPr/>
        </p:nvPicPr>
        <p:blipFill>
          <a:blip r:embed="rId6"/>
          <a:stretch>
            <a:fillRect/>
          </a:stretch>
        </p:blipFill>
        <p:spPr>
          <a:xfrm>
            <a:off x="9314001" y="2263963"/>
            <a:ext cx="2274125" cy="2122517"/>
          </a:xfrm>
          <a:prstGeom prst="rect">
            <a:avLst/>
          </a:prstGeom>
        </p:spPr>
      </p:pic>
    </p:spTree>
    <p:extLst>
      <p:ext uri="{BB962C8B-B14F-4D97-AF65-F5344CB8AC3E}">
        <p14:creationId xmlns:p14="http://schemas.microsoft.com/office/powerpoint/2010/main" val="97667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679C8F-7D89-4C35-20B3-F2C9DC62B53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619FFB88-7C0C-8BEF-BB4D-E1942FC1F194}"/>
              </a:ext>
            </a:extLst>
          </p:cNvPr>
          <p:cNvPicPr>
            <a:picLocks noChangeAspect="1"/>
          </p:cNvPicPr>
          <p:nvPr/>
        </p:nvPicPr>
        <p:blipFill>
          <a:blip r:embed="rId2"/>
          <a:stretch>
            <a:fillRect/>
          </a:stretch>
        </p:blipFill>
        <p:spPr>
          <a:xfrm>
            <a:off x="3620276" y="1399592"/>
            <a:ext cx="8266883" cy="5335696"/>
          </a:xfrm>
          <a:prstGeom prst="rect">
            <a:avLst/>
          </a:prstGeom>
        </p:spPr>
      </p:pic>
      <p:pic>
        <p:nvPicPr>
          <p:cNvPr id="2" name="Рисунок 1">
            <a:extLst>
              <a:ext uri="{FF2B5EF4-FFF2-40B4-BE49-F238E27FC236}">
                <a16:creationId xmlns:a16="http://schemas.microsoft.com/office/drawing/2014/main" id="{15356A2F-A3C0-ED62-6E6E-C447BD8D3BB4}"/>
              </a:ext>
            </a:extLst>
          </p:cNvPr>
          <p:cNvPicPr>
            <a:picLocks noChangeAspect="1"/>
          </p:cNvPicPr>
          <p:nvPr/>
        </p:nvPicPr>
        <p:blipFill>
          <a:blip r:embed="rId3"/>
          <a:stretch>
            <a:fillRect/>
          </a:stretch>
        </p:blipFill>
        <p:spPr>
          <a:xfrm>
            <a:off x="304841" y="279917"/>
            <a:ext cx="2994058" cy="2817937"/>
          </a:xfrm>
          <a:prstGeom prst="rect">
            <a:avLst/>
          </a:prstGeom>
        </p:spPr>
      </p:pic>
      <p:pic>
        <p:nvPicPr>
          <p:cNvPr id="4" name="Рисунок 3">
            <a:extLst>
              <a:ext uri="{FF2B5EF4-FFF2-40B4-BE49-F238E27FC236}">
                <a16:creationId xmlns:a16="http://schemas.microsoft.com/office/drawing/2014/main" id="{98BF1313-43D0-9E6C-D629-EE1A6726FF12}"/>
              </a:ext>
            </a:extLst>
          </p:cNvPr>
          <p:cNvPicPr>
            <a:picLocks noChangeAspect="1"/>
          </p:cNvPicPr>
          <p:nvPr/>
        </p:nvPicPr>
        <p:blipFill>
          <a:blip r:embed="rId4"/>
          <a:stretch>
            <a:fillRect/>
          </a:stretch>
        </p:blipFill>
        <p:spPr>
          <a:xfrm>
            <a:off x="304841" y="3428999"/>
            <a:ext cx="3002720" cy="2817937"/>
          </a:xfrm>
          <a:prstGeom prst="rect">
            <a:avLst/>
          </a:prstGeom>
        </p:spPr>
      </p:pic>
      <p:sp>
        <p:nvSpPr>
          <p:cNvPr id="6" name="Прямоугольник 5">
            <a:extLst>
              <a:ext uri="{FF2B5EF4-FFF2-40B4-BE49-F238E27FC236}">
                <a16:creationId xmlns:a16="http://schemas.microsoft.com/office/drawing/2014/main" id="{984E34E1-8CE6-E0BF-DFED-A4899C05D562}"/>
              </a:ext>
            </a:extLst>
          </p:cNvPr>
          <p:cNvSpPr/>
          <p:nvPr/>
        </p:nvSpPr>
        <p:spPr>
          <a:xfrm>
            <a:off x="3620277" y="-51228"/>
            <a:ext cx="8571724" cy="1384995"/>
          </a:xfrm>
          <a:prstGeom prst="rect">
            <a:avLst/>
          </a:prstGeom>
          <a:noFill/>
        </p:spPr>
        <p:txBody>
          <a:bodyPr wrap="square" lIns="91440" tIns="45720" rIns="91440" bIns="45720">
            <a:spAutoFit/>
          </a:bodyPr>
          <a:lstStyle/>
          <a:p>
            <a:pPr algn="ctr"/>
            <a:r>
              <a:rPr lang="ru-RU" sz="2800" b="1" dirty="0">
                <a:ln w="13462">
                  <a:solidFill>
                    <a:schemeClr val="bg1"/>
                  </a:solidFill>
                  <a:prstDash val="solid"/>
                </a:ln>
                <a:solidFill>
                  <a:schemeClr val="accent1">
                    <a:lumMod val="60000"/>
                    <a:lumOff val="40000"/>
                  </a:schemeClr>
                </a:solidFill>
                <a:effectLst>
                  <a:outerShdw dist="38100" dir="2700000" algn="bl" rotWithShape="0">
                    <a:schemeClr val="accent5"/>
                  </a:outerShdw>
                </a:effectLst>
              </a:rPr>
              <a:t>Нажаль, в</a:t>
            </a:r>
            <a:r>
              <a:rPr lang="ru-RU" sz="2800" b="1" cap="none" spc="0" dirty="0">
                <a:ln w="13462">
                  <a:solidFill>
                    <a:schemeClr val="bg1"/>
                  </a:solidFill>
                  <a:prstDash val="solid"/>
                </a:ln>
                <a:solidFill>
                  <a:schemeClr val="accent1">
                    <a:lumMod val="60000"/>
                    <a:lumOff val="40000"/>
                  </a:schemeClr>
                </a:solidFill>
                <a:effectLst>
                  <a:outerShdw dist="38100" dir="2700000" algn="bl" rotWithShape="0">
                    <a:schemeClr val="accent5"/>
                  </a:outerShdw>
                </a:effectLst>
              </a:rPr>
              <a:t>се частіше ми бачимо новини про пошкодження молоддю військових автівок чи об'єктів електроенергетики</a:t>
            </a:r>
          </a:p>
        </p:txBody>
      </p:sp>
    </p:spTree>
    <p:extLst>
      <p:ext uri="{BB962C8B-B14F-4D97-AF65-F5344CB8AC3E}">
        <p14:creationId xmlns:p14="http://schemas.microsoft.com/office/powerpoint/2010/main" val="344416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0268B48-6224-5525-D1FE-7EE5BF59DA09}"/>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92C09AA6-FE3F-9598-B0A1-C0CECFD4FC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8000"/>
                    </a14:imgEffect>
                    <a14:imgEffect>
                      <a14:brightnessContrast bright="6000" contrast="-34000"/>
                    </a14:imgEffect>
                  </a14:imgLayer>
                </a14:imgProps>
              </a:ext>
            </a:extLst>
          </a:blip>
          <a:stretch>
            <a:fillRect/>
          </a:stretch>
        </p:blipFill>
        <p:spPr>
          <a:xfrm>
            <a:off x="210846" y="1530221"/>
            <a:ext cx="7534396" cy="5159316"/>
          </a:xfrm>
          <a:prstGeom prst="rect">
            <a:avLst/>
          </a:prstGeom>
        </p:spPr>
      </p:pic>
      <p:pic>
        <p:nvPicPr>
          <p:cNvPr id="6" name="Рисунок 5">
            <a:extLst>
              <a:ext uri="{FF2B5EF4-FFF2-40B4-BE49-F238E27FC236}">
                <a16:creationId xmlns:a16="http://schemas.microsoft.com/office/drawing/2014/main" id="{65551671-1CD2-B90A-BE44-DCE5C661CF16}"/>
              </a:ext>
            </a:extLst>
          </p:cNvPr>
          <p:cNvPicPr>
            <a:picLocks noChangeAspect="1"/>
          </p:cNvPicPr>
          <p:nvPr/>
        </p:nvPicPr>
        <p:blipFill>
          <a:blip r:embed="rId4"/>
          <a:stretch>
            <a:fillRect/>
          </a:stretch>
        </p:blipFill>
        <p:spPr>
          <a:xfrm>
            <a:off x="8031804" y="4025933"/>
            <a:ext cx="2601849" cy="2528527"/>
          </a:xfrm>
          <a:prstGeom prst="rect">
            <a:avLst/>
          </a:prstGeom>
        </p:spPr>
      </p:pic>
      <p:pic>
        <p:nvPicPr>
          <p:cNvPr id="7" name="Рисунок 6">
            <a:extLst>
              <a:ext uri="{FF2B5EF4-FFF2-40B4-BE49-F238E27FC236}">
                <a16:creationId xmlns:a16="http://schemas.microsoft.com/office/drawing/2014/main" id="{F56BED05-B325-7543-93C1-FDA8E55C9810}"/>
              </a:ext>
            </a:extLst>
          </p:cNvPr>
          <p:cNvPicPr>
            <a:picLocks noChangeAspect="1"/>
          </p:cNvPicPr>
          <p:nvPr/>
        </p:nvPicPr>
        <p:blipFill>
          <a:blip r:embed="rId5"/>
          <a:stretch>
            <a:fillRect/>
          </a:stretch>
        </p:blipFill>
        <p:spPr>
          <a:xfrm>
            <a:off x="9016988" y="20533"/>
            <a:ext cx="2964167" cy="1852604"/>
          </a:xfrm>
          <a:prstGeom prst="rect">
            <a:avLst/>
          </a:prstGeom>
        </p:spPr>
      </p:pic>
      <p:sp>
        <p:nvSpPr>
          <p:cNvPr id="8" name="Прямоугольник 7">
            <a:extLst>
              <a:ext uri="{FF2B5EF4-FFF2-40B4-BE49-F238E27FC236}">
                <a16:creationId xmlns:a16="http://schemas.microsoft.com/office/drawing/2014/main" id="{1E75517A-4069-ADD0-D0CF-6CF5A54A80BB}"/>
              </a:ext>
            </a:extLst>
          </p:cNvPr>
          <p:cNvSpPr/>
          <p:nvPr/>
        </p:nvSpPr>
        <p:spPr>
          <a:xfrm>
            <a:off x="141139" y="187328"/>
            <a:ext cx="8285584" cy="1200329"/>
          </a:xfrm>
          <a:prstGeom prst="rect">
            <a:avLst/>
          </a:prstGeom>
          <a:noFill/>
        </p:spPr>
        <p:txBody>
          <a:bodyPr wrap="square" lIns="91440" tIns="45720" rIns="91440" bIns="45720">
            <a:spAutoFit/>
          </a:bodyPr>
          <a:lstStyle/>
          <a:p>
            <a:pPr algn="ctr"/>
            <a:r>
              <a:rPr lang="ru-RU"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Всі ми були свідками підриву Каховської ГЕС, теплоелектростанцій, цілеспрямованих влучань росіянами ракетами по торгівельним центрам,</a:t>
            </a:r>
          </a:p>
          <a:p>
            <a:pPr algn="ctr"/>
            <a:r>
              <a:rPr lang="ru-RU"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 лікарням, житловим будинкам та навчальним закладам. </a:t>
            </a:r>
          </a:p>
          <a:p>
            <a:pPr algn="ctr"/>
            <a:r>
              <a:rPr lang="ru-RU"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І інкремінуються такі діяння, як терористичний акт</a:t>
            </a:r>
            <a:endParaRPr lang="ru-RU" b="1" cap="none"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0F666DE5-426B-7F13-94C8-EBBA7CC28E71}"/>
              </a:ext>
            </a:extLst>
          </p:cNvPr>
          <p:cNvPicPr>
            <a:picLocks noChangeAspect="1"/>
          </p:cNvPicPr>
          <p:nvPr/>
        </p:nvPicPr>
        <p:blipFill>
          <a:blip r:embed="rId6"/>
          <a:stretch>
            <a:fillRect/>
          </a:stretch>
        </p:blipFill>
        <p:spPr>
          <a:xfrm>
            <a:off x="9151569" y="2809586"/>
            <a:ext cx="2964168" cy="1790950"/>
          </a:xfrm>
          <a:prstGeom prst="rect">
            <a:avLst/>
          </a:prstGeom>
        </p:spPr>
      </p:pic>
      <p:pic>
        <p:nvPicPr>
          <p:cNvPr id="12" name="Рисунок 11">
            <a:extLst>
              <a:ext uri="{FF2B5EF4-FFF2-40B4-BE49-F238E27FC236}">
                <a16:creationId xmlns:a16="http://schemas.microsoft.com/office/drawing/2014/main" id="{587DE1CA-A128-9630-54DA-54784146529B}"/>
              </a:ext>
            </a:extLst>
          </p:cNvPr>
          <p:cNvPicPr>
            <a:picLocks noChangeAspect="1"/>
          </p:cNvPicPr>
          <p:nvPr/>
        </p:nvPicPr>
        <p:blipFill>
          <a:blip r:embed="rId7"/>
          <a:stretch>
            <a:fillRect/>
          </a:stretch>
        </p:blipFill>
        <p:spPr>
          <a:xfrm>
            <a:off x="7850645" y="1362329"/>
            <a:ext cx="2601848" cy="1843367"/>
          </a:xfrm>
          <a:prstGeom prst="rect">
            <a:avLst/>
          </a:prstGeom>
        </p:spPr>
      </p:pic>
    </p:spTree>
    <p:extLst>
      <p:ext uri="{BB962C8B-B14F-4D97-AF65-F5344CB8AC3E}">
        <p14:creationId xmlns:p14="http://schemas.microsoft.com/office/powerpoint/2010/main" val="66671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DC055FB-7927-24D2-EEBE-466152330421}"/>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D1037FD-A8AE-269C-78AA-D1484818EF97}"/>
              </a:ext>
            </a:extLst>
          </p:cNvPr>
          <p:cNvPicPr>
            <a:picLocks noChangeAspect="1"/>
          </p:cNvPicPr>
          <p:nvPr/>
        </p:nvPicPr>
        <p:blipFill>
          <a:blip r:embed="rId2"/>
          <a:stretch>
            <a:fillRect/>
          </a:stretch>
        </p:blipFill>
        <p:spPr>
          <a:xfrm>
            <a:off x="4209143" y="203423"/>
            <a:ext cx="7742934" cy="5486177"/>
          </a:xfrm>
          <a:prstGeom prst="rect">
            <a:avLst/>
          </a:prstGeom>
        </p:spPr>
      </p:pic>
      <p:pic>
        <p:nvPicPr>
          <p:cNvPr id="2" name="Рисунок 1">
            <a:extLst>
              <a:ext uri="{FF2B5EF4-FFF2-40B4-BE49-F238E27FC236}">
                <a16:creationId xmlns:a16="http://schemas.microsoft.com/office/drawing/2014/main" id="{E15C4EEB-2B04-F9A2-584F-A1E2DB746679}"/>
              </a:ext>
            </a:extLst>
          </p:cNvPr>
          <p:cNvPicPr>
            <a:picLocks noChangeAspect="1"/>
          </p:cNvPicPr>
          <p:nvPr/>
        </p:nvPicPr>
        <p:blipFill>
          <a:blip r:embed="rId3"/>
          <a:stretch>
            <a:fillRect/>
          </a:stretch>
        </p:blipFill>
        <p:spPr>
          <a:xfrm>
            <a:off x="239923" y="3236686"/>
            <a:ext cx="4178108" cy="3243719"/>
          </a:xfrm>
          <a:prstGeom prst="rect">
            <a:avLst/>
          </a:prstGeom>
        </p:spPr>
      </p:pic>
    </p:spTree>
    <p:extLst>
      <p:ext uri="{BB962C8B-B14F-4D97-AF65-F5344CB8AC3E}">
        <p14:creationId xmlns:p14="http://schemas.microsoft.com/office/powerpoint/2010/main" val="295123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tx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6A6CE03-28AA-9379-6231-C8E11D26A1CB}"/>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7402A1E4-D927-8EC7-3118-369558D60A03}"/>
              </a:ext>
            </a:extLst>
          </p:cNvPr>
          <p:cNvPicPr>
            <a:picLocks noChangeAspect="1"/>
          </p:cNvPicPr>
          <p:nvPr/>
        </p:nvPicPr>
        <p:blipFill>
          <a:blip r:embed="rId2"/>
          <a:stretch>
            <a:fillRect/>
          </a:stretch>
        </p:blipFill>
        <p:spPr>
          <a:xfrm>
            <a:off x="4563706" y="725714"/>
            <a:ext cx="7259216" cy="5428343"/>
          </a:xfrm>
          <a:prstGeom prst="rect">
            <a:avLst/>
          </a:prstGeom>
        </p:spPr>
      </p:pic>
      <p:pic>
        <p:nvPicPr>
          <p:cNvPr id="2" name="Рисунок 1">
            <a:extLst>
              <a:ext uri="{FF2B5EF4-FFF2-40B4-BE49-F238E27FC236}">
                <a16:creationId xmlns:a16="http://schemas.microsoft.com/office/drawing/2014/main" id="{6AB1895B-B490-71B6-0CA8-2FE7A62C141A}"/>
              </a:ext>
            </a:extLst>
          </p:cNvPr>
          <p:cNvPicPr>
            <a:picLocks noChangeAspect="1"/>
          </p:cNvPicPr>
          <p:nvPr/>
        </p:nvPicPr>
        <p:blipFill>
          <a:blip r:embed="rId3"/>
          <a:stretch>
            <a:fillRect/>
          </a:stretch>
        </p:blipFill>
        <p:spPr>
          <a:xfrm>
            <a:off x="267478" y="3672114"/>
            <a:ext cx="3926556" cy="2781278"/>
          </a:xfrm>
          <a:prstGeom prst="rect">
            <a:avLst/>
          </a:prstGeom>
        </p:spPr>
      </p:pic>
      <p:pic>
        <p:nvPicPr>
          <p:cNvPr id="5" name="Рисунок 4">
            <a:extLst>
              <a:ext uri="{FF2B5EF4-FFF2-40B4-BE49-F238E27FC236}">
                <a16:creationId xmlns:a16="http://schemas.microsoft.com/office/drawing/2014/main" id="{DCDF962B-061E-D02C-26FB-B021EEE8D931}"/>
              </a:ext>
            </a:extLst>
          </p:cNvPr>
          <p:cNvPicPr>
            <a:picLocks noChangeAspect="1"/>
          </p:cNvPicPr>
          <p:nvPr/>
        </p:nvPicPr>
        <p:blipFill>
          <a:blip r:embed="rId4"/>
          <a:stretch>
            <a:fillRect/>
          </a:stretch>
        </p:blipFill>
        <p:spPr>
          <a:xfrm>
            <a:off x="267478" y="404608"/>
            <a:ext cx="3886200" cy="3024392"/>
          </a:xfrm>
          <a:prstGeom prst="rect">
            <a:avLst/>
          </a:prstGeom>
        </p:spPr>
      </p:pic>
    </p:spTree>
    <p:extLst>
      <p:ext uri="{BB962C8B-B14F-4D97-AF65-F5344CB8AC3E}">
        <p14:creationId xmlns:p14="http://schemas.microsoft.com/office/powerpoint/2010/main" val="3156514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A1BEB613-AE7F-327B-2413-25E03B3CF0CF}"/>
              </a:ext>
            </a:extLst>
          </p:cNvPr>
          <p:cNvPicPr>
            <a:picLocks noChangeAspect="1"/>
          </p:cNvPicPr>
          <p:nvPr/>
        </p:nvPicPr>
        <p:blipFill>
          <a:blip r:embed="rId2"/>
          <a:stretch>
            <a:fillRect/>
          </a:stretch>
        </p:blipFill>
        <p:spPr>
          <a:xfrm>
            <a:off x="4271989" y="1440461"/>
            <a:ext cx="7691412" cy="5225794"/>
          </a:xfrm>
          <a:prstGeom prst="rect">
            <a:avLst/>
          </a:prstGeom>
        </p:spPr>
      </p:pic>
      <p:sp>
        <p:nvSpPr>
          <p:cNvPr id="2" name="Прямоугольник 1">
            <a:extLst>
              <a:ext uri="{FF2B5EF4-FFF2-40B4-BE49-F238E27FC236}">
                <a16:creationId xmlns:a16="http://schemas.microsoft.com/office/drawing/2014/main" id="{5DEE8F6B-2FDA-36EB-BB4A-4E71FAB3C335}"/>
              </a:ext>
            </a:extLst>
          </p:cNvPr>
          <p:cNvSpPr/>
          <p:nvPr/>
        </p:nvSpPr>
        <p:spPr>
          <a:xfrm>
            <a:off x="229009" y="191745"/>
            <a:ext cx="11734392" cy="1077218"/>
          </a:xfrm>
          <a:prstGeom prst="rect">
            <a:avLst/>
          </a:prstGeom>
          <a:noFill/>
          <a:ln>
            <a:gradFill>
              <a:gsLst>
                <a:gs pos="0">
                  <a:schemeClr val="accent1">
                    <a:lumMod val="5000"/>
                    <a:lumOff val="95000"/>
                  </a:schemeClr>
                </a:gs>
                <a:gs pos="61000">
                  <a:schemeClr val="accent1">
                    <a:lumMod val="45000"/>
                    <a:lumOff val="55000"/>
                  </a:schemeClr>
                </a:gs>
                <a:gs pos="69000">
                  <a:schemeClr val="accent1">
                    <a:lumMod val="45000"/>
                    <a:lumOff val="55000"/>
                  </a:schemeClr>
                </a:gs>
                <a:gs pos="100000">
                  <a:schemeClr val="accent1">
                    <a:lumMod val="30000"/>
                    <a:lumOff val="70000"/>
                  </a:schemeClr>
                </a:gs>
              </a:gsLst>
              <a:lin ang="5400000" scaled="1"/>
            </a:gradFill>
          </a:ln>
          <a:scene3d>
            <a:camera prst="orthographicFront"/>
            <a:lightRig rig="threePt" dir="t"/>
          </a:scene3d>
          <a:sp3d extrusionH="76200" contourW="12700">
            <a:extrusionClr>
              <a:schemeClr val="accent5">
                <a:lumMod val="20000"/>
                <a:lumOff val="80000"/>
              </a:schemeClr>
            </a:extrusionClr>
            <a:contourClr>
              <a:schemeClr val="accent5"/>
            </a:contourClr>
          </a:sp3d>
        </p:spPr>
        <p:txBody>
          <a:bodyPr wrap="square" lIns="91440" tIns="45720" rIns="91440" bIns="45720">
            <a:spAutoFit/>
          </a:bodyPr>
          <a:lstStyle/>
          <a:p>
            <a:pPr algn="ctr"/>
            <a:r>
              <a:rPr lang="ru-RU" sz="3200" b="1" cap="none" spc="0" dirty="0">
                <a:ln w="9525">
                  <a:solidFill>
                    <a:schemeClr val="bg1"/>
                  </a:solidFill>
                  <a:prstDash val="solid"/>
                </a:ln>
                <a:solidFill>
                  <a:schemeClr val="accent5">
                    <a:lumMod val="75000"/>
                  </a:schemeClr>
                </a:solidFill>
                <a:effectLst>
                  <a:outerShdw blurRad="12700" dist="38100" dir="2700000" algn="tl" rotWithShape="0">
                    <a:schemeClr val="bg1">
                      <a:lumMod val="50000"/>
                    </a:schemeClr>
                  </a:outerShdw>
                </a:effectLst>
              </a:rPr>
              <a:t>Нажаль, в країні багато зброї на руках, і громадяни під час хуліганських дій можуть застосувати її</a:t>
            </a:r>
          </a:p>
        </p:txBody>
      </p:sp>
      <p:pic>
        <p:nvPicPr>
          <p:cNvPr id="6" name="Рисунок 5">
            <a:extLst>
              <a:ext uri="{FF2B5EF4-FFF2-40B4-BE49-F238E27FC236}">
                <a16:creationId xmlns:a16="http://schemas.microsoft.com/office/drawing/2014/main" id="{1C31D73B-3FAE-CB6B-2E82-1F5C6C9E2867}"/>
              </a:ext>
            </a:extLst>
          </p:cNvPr>
          <p:cNvPicPr>
            <a:picLocks noChangeAspect="1"/>
          </p:cNvPicPr>
          <p:nvPr/>
        </p:nvPicPr>
        <p:blipFill>
          <a:blip r:embed="rId3"/>
          <a:stretch>
            <a:fillRect/>
          </a:stretch>
        </p:blipFill>
        <p:spPr>
          <a:xfrm>
            <a:off x="419100" y="2462683"/>
            <a:ext cx="3209925" cy="2852267"/>
          </a:xfrm>
          <a:prstGeom prst="rect">
            <a:avLst/>
          </a:prstGeom>
        </p:spPr>
      </p:pic>
    </p:spTree>
    <p:extLst>
      <p:ext uri="{BB962C8B-B14F-4D97-AF65-F5344CB8AC3E}">
        <p14:creationId xmlns:p14="http://schemas.microsoft.com/office/powerpoint/2010/main" val="1435017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E286B79-6D87-1FFD-3E2A-72D4734FFAFE}"/>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35AA77C7-D32C-E878-87C9-3DB690C15641}"/>
              </a:ext>
            </a:extLst>
          </p:cNvPr>
          <p:cNvPicPr>
            <a:picLocks noChangeAspect="1"/>
          </p:cNvPicPr>
          <p:nvPr/>
        </p:nvPicPr>
        <p:blipFill>
          <a:blip r:embed="rId2"/>
          <a:stretch>
            <a:fillRect/>
          </a:stretch>
        </p:blipFill>
        <p:spPr>
          <a:xfrm>
            <a:off x="348343" y="1103086"/>
            <a:ext cx="8370595" cy="5458208"/>
          </a:xfrm>
          <a:prstGeom prst="rect">
            <a:avLst/>
          </a:prstGeom>
        </p:spPr>
      </p:pic>
      <p:pic>
        <p:nvPicPr>
          <p:cNvPr id="2" name="Рисунок 1">
            <a:extLst>
              <a:ext uri="{FF2B5EF4-FFF2-40B4-BE49-F238E27FC236}">
                <a16:creationId xmlns:a16="http://schemas.microsoft.com/office/drawing/2014/main" id="{42AD100B-C2E3-B652-7446-74374838D7C8}"/>
              </a:ext>
            </a:extLst>
          </p:cNvPr>
          <p:cNvPicPr>
            <a:picLocks noChangeAspect="1"/>
          </p:cNvPicPr>
          <p:nvPr/>
        </p:nvPicPr>
        <p:blipFill>
          <a:blip r:embed="rId3"/>
          <a:stretch>
            <a:fillRect/>
          </a:stretch>
        </p:blipFill>
        <p:spPr>
          <a:xfrm>
            <a:off x="8998857" y="1747639"/>
            <a:ext cx="2952065" cy="4180133"/>
          </a:xfrm>
          <a:prstGeom prst="rect">
            <a:avLst/>
          </a:prstGeom>
        </p:spPr>
      </p:pic>
      <p:sp>
        <p:nvSpPr>
          <p:cNvPr id="5" name="Прямоугольник 4">
            <a:extLst>
              <a:ext uri="{FF2B5EF4-FFF2-40B4-BE49-F238E27FC236}">
                <a16:creationId xmlns:a16="http://schemas.microsoft.com/office/drawing/2014/main" id="{214DCA57-0D7F-E118-4BB6-A511BE0F6221}"/>
              </a:ext>
            </a:extLst>
          </p:cNvPr>
          <p:cNvSpPr/>
          <p:nvPr/>
        </p:nvSpPr>
        <p:spPr>
          <a:xfrm>
            <a:off x="308933" y="296706"/>
            <a:ext cx="11534724" cy="646331"/>
          </a:xfrm>
          <a:prstGeom prst="rect">
            <a:avLst/>
          </a:prstGeom>
          <a:noFill/>
        </p:spPr>
        <p:txBody>
          <a:bodyPr wrap="square" lIns="91440" tIns="45720" rIns="91440" bIns="45720">
            <a:spAutoFit/>
          </a:bodyPr>
          <a:lstStyle/>
          <a:p>
            <a:pPr algn="ctr"/>
            <a:r>
              <a:rPr lang="ru-RU" b="1" spc="50" dirty="0">
                <a:ln w="9525" cmpd="sng">
                  <a:solidFill>
                    <a:schemeClr val="accent1"/>
                  </a:solidFill>
                  <a:prstDash val="solid"/>
                </a:ln>
                <a:solidFill>
                  <a:schemeClr val="accent2">
                    <a:lumMod val="50000"/>
                  </a:schemeClr>
                </a:solidFill>
                <a:effectLst>
                  <a:glow rad="38100">
                    <a:schemeClr val="accent1">
                      <a:alpha val="40000"/>
                    </a:schemeClr>
                  </a:glow>
                </a:effectLst>
              </a:rPr>
              <a:t>Неприпустимо здійснювати наругу над пам'ятниками та могилами героїв, які віддали життя, захищаючи нашу країну!</a:t>
            </a:r>
            <a:endParaRPr lang="ru-RU" b="1" cap="none" spc="50" dirty="0">
              <a:ln w="9525" cmpd="sng">
                <a:solidFill>
                  <a:schemeClr val="accent1"/>
                </a:solidFill>
                <a:prstDash val="solid"/>
              </a:ln>
              <a:solidFill>
                <a:schemeClr val="accent2">
                  <a:lumMod val="50000"/>
                </a:schemeClr>
              </a:solidFill>
              <a:effectLst>
                <a:glow rad="38100">
                  <a:schemeClr val="accent1">
                    <a:alpha val="40000"/>
                  </a:schemeClr>
                </a:glow>
              </a:effectLst>
            </a:endParaRPr>
          </a:p>
        </p:txBody>
      </p:sp>
    </p:spTree>
    <p:extLst>
      <p:ext uri="{BB962C8B-B14F-4D97-AF65-F5344CB8AC3E}">
        <p14:creationId xmlns:p14="http://schemas.microsoft.com/office/powerpoint/2010/main" val="2912629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C78AD1B-42BF-5C59-3FBA-EC38F83C50A0}"/>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E435CCC2-39B0-93E8-969A-BA26DA6A5215}"/>
              </a:ext>
            </a:extLst>
          </p:cNvPr>
          <p:cNvPicPr>
            <a:picLocks noChangeAspect="1"/>
          </p:cNvPicPr>
          <p:nvPr/>
        </p:nvPicPr>
        <p:blipFill>
          <a:blip r:embed="rId2"/>
          <a:stretch>
            <a:fillRect/>
          </a:stretch>
        </p:blipFill>
        <p:spPr>
          <a:xfrm>
            <a:off x="3576897" y="1138504"/>
            <a:ext cx="8367453" cy="5395645"/>
          </a:xfrm>
          <a:prstGeom prst="rect">
            <a:avLst/>
          </a:prstGeom>
        </p:spPr>
      </p:pic>
      <p:pic>
        <p:nvPicPr>
          <p:cNvPr id="2" name="Рисунок 1">
            <a:extLst>
              <a:ext uri="{FF2B5EF4-FFF2-40B4-BE49-F238E27FC236}">
                <a16:creationId xmlns:a16="http://schemas.microsoft.com/office/drawing/2014/main" id="{27856A71-7A74-5443-8CDD-49417AD85855}"/>
              </a:ext>
            </a:extLst>
          </p:cNvPr>
          <p:cNvPicPr>
            <a:picLocks noChangeAspect="1"/>
          </p:cNvPicPr>
          <p:nvPr/>
        </p:nvPicPr>
        <p:blipFill>
          <a:blip r:embed="rId3"/>
          <a:stretch>
            <a:fillRect/>
          </a:stretch>
        </p:blipFill>
        <p:spPr>
          <a:xfrm>
            <a:off x="476250" y="2398051"/>
            <a:ext cx="2619375" cy="2876550"/>
          </a:xfrm>
          <a:prstGeom prst="rect">
            <a:avLst/>
          </a:prstGeom>
        </p:spPr>
      </p:pic>
      <p:sp>
        <p:nvSpPr>
          <p:cNvPr id="4" name="Прямоугольник 3">
            <a:extLst>
              <a:ext uri="{FF2B5EF4-FFF2-40B4-BE49-F238E27FC236}">
                <a16:creationId xmlns:a16="http://schemas.microsoft.com/office/drawing/2014/main" id="{C8EE16A9-4936-1D70-E976-98B1B9829A68}"/>
              </a:ext>
            </a:extLst>
          </p:cNvPr>
          <p:cNvSpPr/>
          <p:nvPr/>
        </p:nvSpPr>
        <p:spPr>
          <a:xfrm>
            <a:off x="0" y="62241"/>
            <a:ext cx="12224980"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ru-RU" sz="3200" b="1" cap="none" spc="0" dirty="0">
                <a:ln/>
                <a:solidFill>
                  <a:schemeClr val="accent5">
                    <a:lumMod val="75000"/>
                  </a:schemeClr>
                </a:solidFill>
                <a:effectLst/>
              </a:rPr>
              <a:t>Посягання на життя військовослужбовців чи поліцейських</a:t>
            </a:r>
          </a:p>
        </p:txBody>
      </p:sp>
    </p:spTree>
    <p:extLst>
      <p:ext uri="{BB962C8B-B14F-4D97-AF65-F5344CB8AC3E}">
        <p14:creationId xmlns:p14="http://schemas.microsoft.com/office/powerpoint/2010/main" val="4155510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D0E028-7647-A5B9-BBEA-EC0AD4324FB4}"/>
              </a:ext>
            </a:extLst>
          </p:cNvPr>
          <p:cNvSpPr>
            <a:spLocks noGrp="1"/>
          </p:cNvSpPr>
          <p:nvPr>
            <p:ph type="title"/>
          </p:nvPr>
        </p:nvSpPr>
        <p:spPr/>
        <p:txBody>
          <a:bodyPr/>
          <a:lstStyle/>
          <a:p>
            <a:r>
              <a:rPr lang="uk-UA" sz="4800" dirty="0">
                <a:solidFill>
                  <a:schemeClr val="accent4">
                    <a:lumMod val="50000"/>
                  </a:schemeClr>
                </a:solidFill>
              </a:rPr>
              <a:t>Перевірте свої знання</a:t>
            </a:r>
            <a:endParaRPr lang="ru-UA" sz="4800" dirty="0">
              <a:solidFill>
                <a:schemeClr val="accent4">
                  <a:lumMod val="50000"/>
                </a:schemeClr>
              </a:solidFill>
            </a:endParaRPr>
          </a:p>
        </p:txBody>
      </p:sp>
      <p:sp>
        <p:nvSpPr>
          <p:cNvPr id="4" name="Объект 3">
            <a:extLst>
              <a:ext uri="{FF2B5EF4-FFF2-40B4-BE49-F238E27FC236}">
                <a16:creationId xmlns:a16="http://schemas.microsoft.com/office/drawing/2014/main" id="{FD22FD68-812F-3364-6A2C-D115C231343E}"/>
              </a:ext>
            </a:extLst>
          </p:cNvPr>
          <p:cNvSpPr>
            <a:spLocks noGrp="1"/>
          </p:cNvSpPr>
          <p:nvPr>
            <p:ph sz="quarter" idx="13"/>
          </p:nvPr>
        </p:nvSpPr>
        <p:spPr>
          <a:xfrm>
            <a:off x="3343275" y="1408751"/>
            <a:ext cx="8591550" cy="5296849"/>
          </a:xfrm>
        </p:spPr>
        <p:txBody>
          <a:bodyPr>
            <a:normAutofit/>
          </a:bodyPr>
          <a:lstStyle/>
          <a:p>
            <a:pPr marL="0" indent="0">
              <a:buNone/>
            </a:pPr>
            <a:r>
              <a:rPr lang="uk-UA" dirty="0">
                <a:solidFill>
                  <a:schemeClr val="accent5">
                    <a:lumMod val="75000"/>
                  </a:schemeClr>
                </a:solidFill>
              </a:rPr>
              <a:t>Спробуйте визначити в наведених нижче прикладах </a:t>
            </a:r>
          </a:p>
          <a:p>
            <a:pPr marL="0" indent="0">
              <a:buNone/>
            </a:pPr>
            <a:r>
              <a:rPr lang="uk-UA" dirty="0">
                <a:solidFill>
                  <a:schemeClr val="accent5">
                    <a:lumMod val="75000"/>
                  </a:schemeClr>
                </a:solidFill>
              </a:rPr>
              <a:t>- які злочини скоєні громадянами</a:t>
            </a:r>
          </a:p>
          <a:p>
            <a:pPr marL="0" indent="0">
              <a:buNone/>
            </a:pPr>
            <a:r>
              <a:rPr lang="uk-UA" dirty="0">
                <a:solidFill>
                  <a:schemeClr val="accent5">
                    <a:lumMod val="75000"/>
                  </a:schemeClr>
                </a:solidFill>
              </a:rPr>
              <a:t>- під які статті Кримінального кодексу України вони підпадають</a:t>
            </a:r>
          </a:p>
          <a:p>
            <a:pPr marL="0" indent="0">
              <a:buNone/>
            </a:pPr>
            <a:r>
              <a:rPr lang="uk-UA" dirty="0">
                <a:solidFill>
                  <a:schemeClr val="accent5">
                    <a:lumMod val="75000"/>
                  </a:schemeClr>
                </a:solidFill>
              </a:rPr>
              <a:t>- яке покарання очікує на винуватців</a:t>
            </a:r>
          </a:p>
          <a:p>
            <a:pPr marL="0" indent="0">
              <a:buNone/>
            </a:pPr>
            <a:endParaRPr lang="uk-UA" dirty="0"/>
          </a:p>
          <a:p>
            <a:pPr marL="0" indent="0">
              <a:buNone/>
            </a:pPr>
            <a:endParaRPr lang="ru-UA" dirty="0"/>
          </a:p>
        </p:txBody>
      </p:sp>
      <p:pic>
        <p:nvPicPr>
          <p:cNvPr id="5" name="Рисунок 4">
            <a:extLst>
              <a:ext uri="{FF2B5EF4-FFF2-40B4-BE49-F238E27FC236}">
                <a16:creationId xmlns:a16="http://schemas.microsoft.com/office/drawing/2014/main" id="{9428FA50-7DAD-A586-1F53-8420CB2B6AC3}"/>
              </a:ext>
            </a:extLst>
          </p:cNvPr>
          <p:cNvPicPr>
            <a:picLocks noChangeAspect="1"/>
          </p:cNvPicPr>
          <p:nvPr/>
        </p:nvPicPr>
        <p:blipFill>
          <a:blip r:embed="rId2"/>
          <a:stretch>
            <a:fillRect/>
          </a:stretch>
        </p:blipFill>
        <p:spPr>
          <a:xfrm>
            <a:off x="656004" y="1704975"/>
            <a:ext cx="2190750" cy="3283129"/>
          </a:xfrm>
          <a:prstGeom prst="rect">
            <a:avLst/>
          </a:prstGeom>
        </p:spPr>
      </p:pic>
    </p:spTree>
    <p:extLst>
      <p:ext uri="{BB962C8B-B14F-4D97-AF65-F5344CB8AC3E}">
        <p14:creationId xmlns:p14="http://schemas.microsoft.com/office/powerpoint/2010/main" val="3972171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70AF1BD-5C4E-C641-F0E0-201FCE89D47B}"/>
              </a:ext>
            </a:extLst>
          </p:cNvPr>
          <p:cNvPicPr>
            <a:picLocks noChangeAspect="1"/>
          </p:cNvPicPr>
          <p:nvPr/>
        </p:nvPicPr>
        <p:blipFill>
          <a:blip r:embed="rId2"/>
          <a:srcRect t="44438"/>
          <a:stretch/>
        </p:blipFill>
        <p:spPr>
          <a:xfrm>
            <a:off x="193483" y="171449"/>
            <a:ext cx="6218374" cy="3876675"/>
          </a:xfrm>
          <a:prstGeom prst="rect">
            <a:avLst/>
          </a:prstGeom>
        </p:spPr>
      </p:pic>
      <p:pic>
        <p:nvPicPr>
          <p:cNvPr id="6" name="Рисунок 5">
            <a:extLst>
              <a:ext uri="{FF2B5EF4-FFF2-40B4-BE49-F238E27FC236}">
                <a16:creationId xmlns:a16="http://schemas.microsoft.com/office/drawing/2014/main" id="{BB024498-AE9C-5258-39FF-B19BD715DC8A}"/>
              </a:ext>
            </a:extLst>
          </p:cNvPr>
          <p:cNvPicPr>
            <a:picLocks noChangeAspect="1"/>
          </p:cNvPicPr>
          <p:nvPr/>
        </p:nvPicPr>
        <p:blipFill>
          <a:blip r:embed="rId3"/>
          <a:stretch>
            <a:fillRect/>
          </a:stretch>
        </p:blipFill>
        <p:spPr>
          <a:xfrm>
            <a:off x="1632652" y="4270085"/>
            <a:ext cx="3340037" cy="2416466"/>
          </a:xfrm>
          <a:prstGeom prst="rect">
            <a:avLst/>
          </a:prstGeom>
        </p:spPr>
      </p:pic>
      <p:pic>
        <p:nvPicPr>
          <p:cNvPr id="7" name="Рисунок 6">
            <a:extLst>
              <a:ext uri="{FF2B5EF4-FFF2-40B4-BE49-F238E27FC236}">
                <a16:creationId xmlns:a16="http://schemas.microsoft.com/office/drawing/2014/main" id="{512DA063-4B30-C006-1A94-9CD2B198949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9000" contrast="-21000"/>
                    </a14:imgEffect>
                  </a14:imgLayer>
                </a14:imgProps>
              </a:ext>
            </a:extLst>
          </a:blip>
          <a:srcRect b="55254"/>
          <a:stretch/>
        </p:blipFill>
        <p:spPr>
          <a:xfrm>
            <a:off x="6810595" y="1190171"/>
            <a:ext cx="5257580" cy="4551727"/>
          </a:xfrm>
          <a:prstGeom prst="rect">
            <a:avLst/>
          </a:prstGeom>
        </p:spPr>
      </p:pic>
    </p:spTree>
    <p:extLst>
      <p:ext uri="{BB962C8B-B14F-4D97-AF65-F5344CB8AC3E}">
        <p14:creationId xmlns:p14="http://schemas.microsoft.com/office/powerpoint/2010/main" val="3739887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2673725-4572-2DB4-E5A0-C1D968B1D87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B3CEF98-38A6-F6FB-2B35-4B4C79FFA89E}"/>
              </a:ext>
            </a:extLst>
          </p:cNvPr>
          <p:cNvSpPr>
            <a:spLocks noGrp="1"/>
          </p:cNvSpPr>
          <p:nvPr>
            <p:ph type="title"/>
          </p:nvPr>
        </p:nvSpPr>
        <p:spPr>
          <a:xfrm>
            <a:off x="203200" y="5093708"/>
            <a:ext cx="11887200" cy="1999578"/>
          </a:xfrm>
        </p:spPr>
        <p:txBody>
          <a:bodyPr/>
          <a:lstStyle/>
          <a:p>
            <a:br>
              <a:rPr lang="uk-UA" sz="3200" dirty="0">
                <a:latin typeface="Aptos" panose="020B0004020202020204" pitchFamily="34" charset="0"/>
              </a:rPr>
            </a:br>
            <a:br>
              <a:rPr lang="uk-UA" sz="2400" dirty="0">
                <a:latin typeface="Sitka Display" panose="02000505000000020004" pitchFamily="2" charset="0"/>
              </a:rPr>
            </a:br>
            <a:br>
              <a:rPr lang="uk-UA" sz="2400" dirty="0">
                <a:latin typeface="Sitka Display" panose="02000505000000020004" pitchFamily="2" charset="0"/>
              </a:rPr>
            </a:br>
            <a:br>
              <a:rPr lang="uk-UA" sz="2400" dirty="0">
                <a:latin typeface="Sitka Display" panose="02000505000000020004" pitchFamily="2" charset="0"/>
              </a:rPr>
            </a:br>
            <a:br>
              <a:rPr lang="uk-UA" sz="2400" dirty="0">
                <a:latin typeface="Sitka Display" panose="02000505000000020004" pitchFamily="2" charset="0"/>
              </a:rPr>
            </a:br>
            <a:br>
              <a:rPr lang="uk-UA" sz="2400" dirty="0">
                <a:latin typeface="Sitka Display" panose="02000505000000020004" pitchFamily="2" charset="0"/>
              </a:rPr>
            </a:br>
            <a:br>
              <a:rPr lang="uk-UA" sz="2400" dirty="0">
                <a:latin typeface="Sitka Display" panose="02000505000000020004" pitchFamily="2" charset="0"/>
              </a:rPr>
            </a:br>
            <a:br>
              <a:rPr lang="uk-UA" sz="2400" dirty="0">
                <a:latin typeface="Sitka Display" panose="02000505000000020004" pitchFamily="2" charset="0"/>
              </a:rPr>
            </a:br>
            <a:r>
              <a:rPr lang="uk-UA" sz="2400" dirty="0">
                <a:latin typeface="Sitka Display" panose="02000505000000020004" pitchFamily="2" charset="0"/>
              </a:rPr>
              <a:t>Останнім часом все більше молодих людей  залучається до протиправних дій, які загрожують національній безпеці України</a:t>
            </a:r>
            <a:br>
              <a:rPr lang="uk-UA" sz="2400" dirty="0">
                <a:latin typeface="Sitka Display" panose="02000505000000020004" pitchFamily="2" charset="0"/>
              </a:rPr>
            </a:br>
            <a:br>
              <a:rPr lang="uk-UA" sz="2400" dirty="0">
                <a:latin typeface="Sitka Display" panose="02000505000000020004" pitchFamily="2" charset="0"/>
              </a:rPr>
            </a:br>
            <a:r>
              <a:rPr lang="uk-UA" sz="2400" dirty="0">
                <a:latin typeface="Sitka Display" panose="02000505000000020004" pitchFamily="2" charset="0"/>
              </a:rPr>
              <a:t>Ворог активно </a:t>
            </a:r>
            <a:r>
              <a:rPr lang="uk-UA" sz="2400" dirty="0">
                <a:solidFill>
                  <a:srgbClr val="FF0000"/>
                </a:solidFill>
                <a:latin typeface="Sitka Display" panose="02000505000000020004" pitchFamily="2" charset="0"/>
              </a:rPr>
              <a:t>вербує </a:t>
            </a:r>
            <a:r>
              <a:rPr lang="uk-UA" sz="2400" dirty="0">
                <a:latin typeface="Sitka Display" panose="02000505000000020004" pitchFamily="2" charset="0"/>
              </a:rPr>
              <a:t>молодь. Зростає кількість </a:t>
            </a:r>
            <a:r>
              <a:rPr lang="uk-UA" sz="2400" dirty="0">
                <a:solidFill>
                  <a:srgbClr val="FF0000"/>
                </a:solidFill>
                <a:latin typeface="Sitka Display" panose="02000505000000020004" pitchFamily="2" charset="0"/>
              </a:rPr>
              <a:t>диверсій, терактів, підпалів автомобілів чи вбивств громадських діячів</a:t>
            </a:r>
            <a:br>
              <a:rPr lang="uk-UA" sz="2400" dirty="0">
                <a:latin typeface="Sitka Display" panose="02000505000000020004" pitchFamily="2" charset="0"/>
              </a:rPr>
            </a:br>
            <a:br>
              <a:rPr lang="uk-UA" sz="2400" dirty="0">
                <a:latin typeface="Sitka Display" panose="02000505000000020004" pitchFamily="2" charset="0"/>
              </a:rPr>
            </a:br>
            <a:r>
              <a:rPr lang="uk-UA" sz="2400" dirty="0">
                <a:latin typeface="Sitka Display" panose="02000505000000020004" pitchFamily="2" charset="0"/>
              </a:rPr>
              <a:t>Особливо підлітки </a:t>
            </a:r>
            <a:r>
              <a:rPr lang="uk-UA" sz="24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14-21</a:t>
            </a:r>
            <a:r>
              <a:rPr lang="uk-UA" sz="2400" dirty="0">
                <a:latin typeface="Sitka Display" panose="02000505000000020004" pitchFamily="2" charset="0"/>
              </a:rPr>
              <a:t> років підпадають під вплив російської пропаганди. Багато з них  діють на користь агресору з метою отримати обіцяну грошову винагородУ</a:t>
            </a:r>
            <a:br>
              <a:rPr lang="uk-UA" sz="2400" dirty="0">
                <a:latin typeface="Sitka Display" panose="02000505000000020004" pitchFamily="2" charset="0"/>
              </a:rPr>
            </a:br>
            <a:br>
              <a:rPr lang="uk-UA" sz="2400" dirty="0">
                <a:latin typeface="Sitka Display" panose="02000505000000020004" pitchFamily="2" charset="0"/>
              </a:rPr>
            </a:br>
            <a:r>
              <a:rPr lang="uk-UA" sz="2400" dirty="0">
                <a:latin typeface="Sitka Display" panose="02000505000000020004" pitchFamily="2" charset="0"/>
              </a:rPr>
              <a:t>Завербовані Люди втрачають мораль, стають зрадниками своєї батьківщини, наражають на небезпеку своїх співгромадян та країну в цілому</a:t>
            </a:r>
            <a:br>
              <a:rPr lang="uk-UA" sz="2400" dirty="0">
                <a:latin typeface="Sitka Display" panose="02000505000000020004" pitchFamily="2" charset="0"/>
              </a:rPr>
            </a:br>
            <a:br>
              <a:rPr lang="uk-UA" sz="2400" dirty="0">
                <a:latin typeface="Sitka Display" panose="02000505000000020004" pitchFamily="2" charset="0"/>
              </a:rPr>
            </a:br>
            <a:endParaRPr lang="en-US" sz="2400" dirty="0">
              <a:latin typeface="Sitka Display" panose="02000505000000020004" pitchFamily="2" charset="0"/>
            </a:endParaRPr>
          </a:p>
        </p:txBody>
      </p:sp>
      <p:pic>
        <p:nvPicPr>
          <p:cNvPr id="4" name="Рисунок 3">
            <a:extLst>
              <a:ext uri="{FF2B5EF4-FFF2-40B4-BE49-F238E27FC236}">
                <a16:creationId xmlns:a16="http://schemas.microsoft.com/office/drawing/2014/main" id="{BC77D858-023E-6879-8631-4F42D5669912}"/>
              </a:ext>
            </a:extLst>
          </p:cNvPr>
          <p:cNvPicPr>
            <a:picLocks noChangeAspect="1"/>
          </p:cNvPicPr>
          <p:nvPr/>
        </p:nvPicPr>
        <p:blipFill>
          <a:blip r:embed="rId3"/>
          <a:stretch>
            <a:fillRect/>
          </a:stretch>
        </p:blipFill>
        <p:spPr>
          <a:xfrm>
            <a:off x="6989643" y="245341"/>
            <a:ext cx="3999858" cy="2515812"/>
          </a:xfrm>
          <a:prstGeom prst="rect">
            <a:avLst/>
          </a:prstGeom>
        </p:spPr>
      </p:pic>
      <p:pic>
        <p:nvPicPr>
          <p:cNvPr id="2" name="Рисунок 1">
            <a:extLst>
              <a:ext uri="{FF2B5EF4-FFF2-40B4-BE49-F238E27FC236}">
                <a16:creationId xmlns:a16="http://schemas.microsoft.com/office/drawing/2014/main" id="{4CED6CD9-E391-E20B-2CEA-F9F066D6DCD0}"/>
              </a:ext>
            </a:extLst>
          </p:cNvPr>
          <p:cNvPicPr>
            <a:picLocks noChangeAspect="1"/>
          </p:cNvPicPr>
          <p:nvPr/>
        </p:nvPicPr>
        <p:blipFill>
          <a:blip r:embed="rId4"/>
          <a:stretch>
            <a:fillRect/>
          </a:stretch>
        </p:blipFill>
        <p:spPr>
          <a:xfrm>
            <a:off x="1513009" y="245340"/>
            <a:ext cx="3986091" cy="2515811"/>
          </a:xfrm>
          <a:prstGeom prst="rect">
            <a:avLst/>
          </a:prstGeom>
        </p:spPr>
      </p:pic>
    </p:spTree>
    <p:extLst>
      <p:ext uri="{BB962C8B-B14F-4D97-AF65-F5344CB8AC3E}">
        <p14:creationId xmlns:p14="http://schemas.microsoft.com/office/powerpoint/2010/main" val="1681897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33000">
              <a:schemeClr val="accent6">
                <a:lumMod val="20000"/>
                <a:lumOff val="80000"/>
              </a:schemeClr>
            </a:gs>
            <a:gs pos="8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1C88BA32-8DCB-1344-DD82-3AAC7191DEE0}"/>
              </a:ext>
            </a:extLst>
          </p:cNvPr>
          <p:cNvPicPr>
            <a:picLocks noChangeAspect="1"/>
          </p:cNvPicPr>
          <p:nvPr/>
        </p:nvPicPr>
        <p:blipFill>
          <a:blip r:embed="rId2"/>
          <a:stretch>
            <a:fillRect/>
          </a:stretch>
        </p:blipFill>
        <p:spPr>
          <a:xfrm>
            <a:off x="466724" y="247650"/>
            <a:ext cx="7537267" cy="6457950"/>
          </a:xfrm>
          <a:prstGeom prst="rect">
            <a:avLst/>
          </a:prstGeom>
        </p:spPr>
      </p:pic>
      <p:pic>
        <p:nvPicPr>
          <p:cNvPr id="11" name="Рисунок 10">
            <a:extLst>
              <a:ext uri="{FF2B5EF4-FFF2-40B4-BE49-F238E27FC236}">
                <a16:creationId xmlns:a16="http://schemas.microsoft.com/office/drawing/2014/main" id="{4A511AE3-00FF-713C-8ADB-134F6B7C75B6}"/>
              </a:ext>
            </a:extLst>
          </p:cNvPr>
          <p:cNvPicPr>
            <a:picLocks noChangeAspect="1"/>
          </p:cNvPicPr>
          <p:nvPr/>
        </p:nvPicPr>
        <p:blipFill>
          <a:blip r:embed="rId3"/>
          <a:stretch>
            <a:fillRect/>
          </a:stretch>
        </p:blipFill>
        <p:spPr>
          <a:xfrm>
            <a:off x="8210241" y="1485899"/>
            <a:ext cx="3491808" cy="3927930"/>
          </a:xfrm>
          <a:prstGeom prst="rect">
            <a:avLst/>
          </a:prstGeom>
        </p:spPr>
      </p:pic>
    </p:spTree>
    <p:extLst>
      <p:ext uri="{BB962C8B-B14F-4D97-AF65-F5344CB8AC3E}">
        <p14:creationId xmlns:p14="http://schemas.microsoft.com/office/powerpoint/2010/main" val="123738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CAFBC70-E829-CEED-0865-A3128FCFC7C8}"/>
              </a:ext>
            </a:extLst>
          </p:cNvPr>
          <p:cNvPicPr>
            <a:picLocks noChangeAspect="1"/>
          </p:cNvPicPr>
          <p:nvPr/>
        </p:nvPicPr>
        <p:blipFill>
          <a:blip r:embed="rId2"/>
          <a:stretch>
            <a:fillRect/>
          </a:stretch>
        </p:blipFill>
        <p:spPr>
          <a:xfrm>
            <a:off x="4648200" y="246743"/>
            <a:ext cx="6886575" cy="6386286"/>
          </a:xfrm>
          <a:prstGeom prst="rect">
            <a:avLst/>
          </a:prstGeom>
        </p:spPr>
      </p:pic>
      <p:pic>
        <p:nvPicPr>
          <p:cNvPr id="7" name="Рисунок 6" descr="На зображенні може бути: 1 особа та текст">
            <a:extLst>
              <a:ext uri="{FF2B5EF4-FFF2-40B4-BE49-F238E27FC236}">
                <a16:creationId xmlns:a16="http://schemas.microsoft.com/office/drawing/2014/main" id="{D9E43B75-AA91-8C76-3A4F-E27DF2238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693" y="657224"/>
            <a:ext cx="3732863" cy="5305425"/>
          </a:xfrm>
          <a:prstGeom prst="rect">
            <a:avLst/>
          </a:prstGeom>
          <a:noFill/>
          <a:ln>
            <a:noFill/>
          </a:ln>
        </p:spPr>
      </p:pic>
    </p:spTree>
    <p:extLst>
      <p:ext uri="{BB962C8B-B14F-4D97-AF65-F5344CB8AC3E}">
        <p14:creationId xmlns:p14="http://schemas.microsoft.com/office/powerpoint/2010/main" val="3328085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255840D-848A-81B4-C321-61307466282F}"/>
              </a:ext>
            </a:extLst>
          </p:cNvPr>
          <p:cNvPicPr>
            <a:picLocks noChangeAspect="1"/>
          </p:cNvPicPr>
          <p:nvPr/>
        </p:nvPicPr>
        <p:blipFill>
          <a:blip r:embed="rId2"/>
          <a:stretch>
            <a:fillRect/>
          </a:stretch>
        </p:blipFill>
        <p:spPr>
          <a:xfrm>
            <a:off x="5416062" y="359664"/>
            <a:ext cx="6077242" cy="6138672"/>
          </a:xfrm>
          <a:prstGeom prst="rect">
            <a:avLst/>
          </a:prstGeom>
        </p:spPr>
      </p:pic>
      <p:pic>
        <p:nvPicPr>
          <p:cNvPr id="7" name="Рисунок 6">
            <a:extLst>
              <a:ext uri="{FF2B5EF4-FFF2-40B4-BE49-F238E27FC236}">
                <a16:creationId xmlns:a16="http://schemas.microsoft.com/office/drawing/2014/main" id="{42F25E07-AFED-B5FB-828E-0F22CB1AAEE2}"/>
              </a:ext>
            </a:extLst>
          </p:cNvPr>
          <p:cNvPicPr>
            <a:picLocks noChangeAspect="1"/>
          </p:cNvPicPr>
          <p:nvPr/>
        </p:nvPicPr>
        <p:blipFill>
          <a:blip r:embed="rId3"/>
          <a:stretch>
            <a:fillRect/>
          </a:stretch>
        </p:blipFill>
        <p:spPr>
          <a:xfrm>
            <a:off x="321321" y="1095375"/>
            <a:ext cx="4399789" cy="4600575"/>
          </a:xfrm>
          <a:prstGeom prst="rect">
            <a:avLst/>
          </a:prstGeom>
        </p:spPr>
      </p:pic>
    </p:spTree>
    <p:extLst>
      <p:ext uri="{BB962C8B-B14F-4D97-AF65-F5344CB8AC3E}">
        <p14:creationId xmlns:p14="http://schemas.microsoft.com/office/powerpoint/2010/main" val="186785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9A2CCA2-4046-B0D7-AA24-C7AE515FC316}"/>
              </a:ext>
            </a:extLst>
          </p:cNvPr>
          <p:cNvPicPr>
            <a:picLocks noChangeAspect="1"/>
          </p:cNvPicPr>
          <p:nvPr/>
        </p:nvPicPr>
        <p:blipFill>
          <a:blip r:embed="rId2"/>
          <a:stretch>
            <a:fillRect/>
          </a:stretch>
        </p:blipFill>
        <p:spPr>
          <a:xfrm>
            <a:off x="5760483" y="315281"/>
            <a:ext cx="6235436" cy="6227438"/>
          </a:xfrm>
          <a:prstGeom prst="rect">
            <a:avLst/>
          </a:prstGeom>
        </p:spPr>
      </p:pic>
      <p:pic>
        <p:nvPicPr>
          <p:cNvPr id="8" name="Рисунок 7">
            <a:extLst>
              <a:ext uri="{FF2B5EF4-FFF2-40B4-BE49-F238E27FC236}">
                <a16:creationId xmlns:a16="http://schemas.microsoft.com/office/drawing/2014/main" id="{68005602-E4F0-A22A-0CAD-00F2100ABCF9}"/>
              </a:ext>
            </a:extLst>
          </p:cNvPr>
          <p:cNvPicPr>
            <a:picLocks noChangeAspect="1"/>
          </p:cNvPicPr>
          <p:nvPr/>
        </p:nvPicPr>
        <p:blipFill>
          <a:blip r:embed="rId3"/>
          <a:stretch>
            <a:fillRect/>
          </a:stretch>
        </p:blipFill>
        <p:spPr>
          <a:xfrm>
            <a:off x="196081" y="968857"/>
            <a:ext cx="5256555" cy="4155593"/>
          </a:xfrm>
          <a:prstGeom prst="rect">
            <a:avLst/>
          </a:prstGeom>
        </p:spPr>
      </p:pic>
    </p:spTree>
    <p:extLst>
      <p:ext uri="{BB962C8B-B14F-4D97-AF65-F5344CB8AC3E}">
        <p14:creationId xmlns:p14="http://schemas.microsoft.com/office/powerpoint/2010/main" val="811805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B56B429-4DD9-5EA2-48C6-FA00657B0325}"/>
              </a:ext>
            </a:extLst>
          </p:cNvPr>
          <p:cNvPicPr>
            <a:picLocks noChangeAspect="1"/>
          </p:cNvPicPr>
          <p:nvPr/>
        </p:nvPicPr>
        <p:blipFill>
          <a:blip r:embed="rId2"/>
          <a:stretch>
            <a:fillRect/>
          </a:stretch>
        </p:blipFill>
        <p:spPr>
          <a:xfrm>
            <a:off x="5643841" y="339266"/>
            <a:ext cx="5940552" cy="6376416"/>
          </a:xfrm>
          <a:prstGeom prst="rect">
            <a:avLst/>
          </a:prstGeom>
        </p:spPr>
      </p:pic>
      <p:pic>
        <p:nvPicPr>
          <p:cNvPr id="7" name="Рисунок 6">
            <a:extLst>
              <a:ext uri="{FF2B5EF4-FFF2-40B4-BE49-F238E27FC236}">
                <a16:creationId xmlns:a16="http://schemas.microsoft.com/office/drawing/2014/main" id="{0D0CE21F-8969-474C-2D9A-35DA4B84788D}"/>
              </a:ext>
            </a:extLst>
          </p:cNvPr>
          <p:cNvPicPr>
            <a:picLocks noChangeAspect="1"/>
          </p:cNvPicPr>
          <p:nvPr/>
        </p:nvPicPr>
        <p:blipFill>
          <a:blip r:embed="rId3"/>
          <a:stretch>
            <a:fillRect/>
          </a:stretch>
        </p:blipFill>
        <p:spPr>
          <a:xfrm>
            <a:off x="157982" y="1102033"/>
            <a:ext cx="4983066" cy="3315222"/>
          </a:xfrm>
          <a:prstGeom prst="rect">
            <a:avLst/>
          </a:prstGeom>
        </p:spPr>
      </p:pic>
      <p:sp>
        <p:nvSpPr>
          <p:cNvPr id="9" name="TextBox 8">
            <a:extLst>
              <a:ext uri="{FF2B5EF4-FFF2-40B4-BE49-F238E27FC236}">
                <a16:creationId xmlns:a16="http://schemas.microsoft.com/office/drawing/2014/main" id="{CE49C4DF-0A4D-2CCE-ACAA-C53262280461}"/>
              </a:ext>
            </a:extLst>
          </p:cNvPr>
          <p:cNvSpPr txBox="1"/>
          <p:nvPr/>
        </p:nvSpPr>
        <p:spPr>
          <a:xfrm>
            <a:off x="607607" y="5109636"/>
            <a:ext cx="4259815" cy="923330"/>
          </a:xfrm>
          <a:prstGeom prst="rect">
            <a:avLst/>
          </a:prstGeom>
          <a:noFill/>
        </p:spPr>
        <p:txBody>
          <a:bodyPr wrap="square">
            <a:spAutoFit/>
          </a:bodyPr>
          <a:lstStyle/>
          <a:p>
            <a:r>
              <a:rPr lang="ru-RU" b="1" dirty="0">
                <a:solidFill>
                  <a:schemeClr val="bg1"/>
                </a:solidFill>
              </a:rPr>
              <a:t>СБУ викрила зрадника, який коригував ракетно-дронові удари по оборонцях Харкова</a:t>
            </a:r>
            <a:endParaRPr lang="ru-UA" b="1" dirty="0">
              <a:solidFill>
                <a:schemeClr val="bg1"/>
              </a:solidFill>
            </a:endParaRPr>
          </a:p>
        </p:txBody>
      </p:sp>
    </p:spTree>
    <p:extLst>
      <p:ext uri="{BB962C8B-B14F-4D97-AF65-F5344CB8AC3E}">
        <p14:creationId xmlns:p14="http://schemas.microsoft.com/office/powerpoint/2010/main" val="196460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640164C-0659-56D0-B1CC-B037EF27469C}"/>
              </a:ext>
            </a:extLst>
          </p:cNvPr>
          <p:cNvPicPr>
            <a:picLocks noChangeAspect="1"/>
          </p:cNvPicPr>
          <p:nvPr/>
        </p:nvPicPr>
        <p:blipFill>
          <a:blip r:embed="rId2"/>
          <a:stretch>
            <a:fillRect/>
          </a:stretch>
        </p:blipFill>
        <p:spPr>
          <a:xfrm>
            <a:off x="498670" y="562121"/>
            <a:ext cx="3959030" cy="6031089"/>
          </a:xfrm>
          <a:prstGeom prst="rect">
            <a:avLst/>
          </a:prstGeom>
        </p:spPr>
      </p:pic>
      <p:pic>
        <p:nvPicPr>
          <p:cNvPr id="7" name="Рисунок 6">
            <a:extLst>
              <a:ext uri="{FF2B5EF4-FFF2-40B4-BE49-F238E27FC236}">
                <a16:creationId xmlns:a16="http://schemas.microsoft.com/office/drawing/2014/main" id="{549189E0-6526-94EA-8636-D52A540085E6}"/>
              </a:ext>
            </a:extLst>
          </p:cNvPr>
          <p:cNvPicPr>
            <a:picLocks noChangeAspect="1"/>
          </p:cNvPicPr>
          <p:nvPr/>
        </p:nvPicPr>
        <p:blipFill>
          <a:blip r:embed="rId3"/>
          <a:stretch>
            <a:fillRect/>
          </a:stretch>
        </p:blipFill>
        <p:spPr>
          <a:xfrm>
            <a:off x="4891315" y="232229"/>
            <a:ext cx="6923314" cy="6622690"/>
          </a:xfrm>
          <a:prstGeom prst="rect">
            <a:avLst/>
          </a:prstGeom>
        </p:spPr>
      </p:pic>
    </p:spTree>
    <p:extLst>
      <p:ext uri="{BB962C8B-B14F-4D97-AF65-F5344CB8AC3E}">
        <p14:creationId xmlns:p14="http://schemas.microsoft.com/office/powerpoint/2010/main" val="8665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AD6E0728-58F9-0F10-C940-8E5FA9571BBC}"/>
              </a:ext>
            </a:extLst>
          </p:cNvPr>
          <p:cNvPicPr>
            <a:picLocks noChangeAspect="1"/>
          </p:cNvPicPr>
          <p:nvPr/>
        </p:nvPicPr>
        <p:blipFill>
          <a:blip r:embed="rId3"/>
          <a:srcRect t="45210"/>
          <a:stretch/>
        </p:blipFill>
        <p:spPr>
          <a:xfrm>
            <a:off x="4695824" y="3124200"/>
            <a:ext cx="6877049" cy="3486150"/>
          </a:xfrm>
          <a:prstGeom prst="rect">
            <a:avLst/>
          </a:prstGeom>
        </p:spPr>
      </p:pic>
      <p:pic>
        <p:nvPicPr>
          <p:cNvPr id="2" name="Рисунок 1">
            <a:extLst>
              <a:ext uri="{FF2B5EF4-FFF2-40B4-BE49-F238E27FC236}">
                <a16:creationId xmlns:a16="http://schemas.microsoft.com/office/drawing/2014/main" id="{75820FE6-91C1-77FE-7F77-56CE642D9B1E}"/>
              </a:ext>
            </a:extLst>
          </p:cNvPr>
          <p:cNvPicPr>
            <a:picLocks noChangeAspect="1"/>
          </p:cNvPicPr>
          <p:nvPr/>
        </p:nvPicPr>
        <p:blipFill>
          <a:blip r:embed="rId4"/>
          <a:srcRect b="55992"/>
          <a:stretch/>
        </p:blipFill>
        <p:spPr>
          <a:xfrm>
            <a:off x="362033" y="247650"/>
            <a:ext cx="6876884" cy="2798340"/>
          </a:xfrm>
          <a:prstGeom prst="rect">
            <a:avLst/>
          </a:prstGeom>
        </p:spPr>
      </p:pic>
    </p:spTree>
    <p:extLst>
      <p:ext uri="{BB962C8B-B14F-4D97-AF65-F5344CB8AC3E}">
        <p14:creationId xmlns:p14="http://schemas.microsoft.com/office/powerpoint/2010/main" val="50436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4489271-E07C-36E7-8B0C-8BBB62A2C624}"/>
              </a:ext>
            </a:extLst>
          </p:cNvPr>
          <p:cNvPicPr>
            <a:picLocks noChangeAspect="1"/>
          </p:cNvPicPr>
          <p:nvPr/>
        </p:nvPicPr>
        <p:blipFill>
          <a:blip r:embed="rId2"/>
          <a:stretch>
            <a:fillRect/>
          </a:stretch>
        </p:blipFill>
        <p:spPr>
          <a:xfrm>
            <a:off x="571499" y="200025"/>
            <a:ext cx="6320197" cy="6657975"/>
          </a:xfrm>
          <a:prstGeom prst="rect">
            <a:avLst/>
          </a:prstGeom>
        </p:spPr>
      </p:pic>
      <p:pic>
        <p:nvPicPr>
          <p:cNvPr id="8" name="Рисунок 7">
            <a:extLst>
              <a:ext uri="{FF2B5EF4-FFF2-40B4-BE49-F238E27FC236}">
                <a16:creationId xmlns:a16="http://schemas.microsoft.com/office/drawing/2014/main" id="{C34D07F3-32ED-0592-AA86-B2D2CA2C55E1}"/>
              </a:ext>
            </a:extLst>
          </p:cNvPr>
          <p:cNvPicPr>
            <a:picLocks noChangeAspect="1"/>
          </p:cNvPicPr>
          <p:nvPr/>
        </p:nvPicPr>
        <p:blipFill>
          <a:blip r:embed="rId3"/>
          <a:stretch>
            <a:fillRect/>
          </a:stretch>
        </p:blipFill>
        <p:spPr>
          <a:xfrm>
            <a:off x="7498081" y="550112"/>
            <a:ext cx="4374472" cy="2878888"/>
          </a:xfrm>
          <a:prstGeom prst="rect">
            <a:avLst/>
          </a:prstGeom>
        </p:spPr>
      </p:pic>
      <p:pic>
        <p:nvPicPr>
          <p:cNvPr id="9" name="Рисунок 8">
            <a:extLst>
              <a:ext uri="{FF2B5EF4-FFF2-40B4-BE49-F238E27FC236}">
                <a16:creationId xmlns:a16="http://schemas.microsoft.com/office/drawing/2014/main" id="{3CF26DBA-554F-C593-6713-56AA9BC03CE8}"/>
              </a:ext>
            </a:extLst>
          </p:cNvPr>
          <p:cNvPicPr>
            <a:picLocks noChangeAspect="1"/>
          </p:cNvPicPr>
          <p:nvPr/>
        </p:nvPicPr>
        <p:blipFill>
          <a:blip r:embed="rId4"/>
          <a:stretch>
            <a:fillRect/>
          </a:stretch>
        </p:blipFill>
        <p:spPr>
          <a:xfrm>
            <a:off x="7903575" y="3588189"/>
            <a:ext cx="3862155" cy="2878889"/>
          </a:xfrm>
          <a:prstGeom prst="rect">
            <a:avLst/>
          </a:prstGeom>
        </p:spPr>
      </p:pic>
    </p:spTree>
    <p:extLst>
      <p:ext uri="{BB962C8B-B14F-4D97-AF65-F5344CB8AC3E}">
        <p14:creationId xmlns:p14="http://schemas.microsoft.com/office/powerpoint/2010/main" val="2835335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E72373-FCD4-E8AF-8CE4-A31CAB37BA4D}"/>
              </a:ext>
            </a:extLst>
          </p:cNvPr>
          <p:cNvSpPr>
            <a:spLocks noGrp="1"/>
          </p:cNvSpPr>
          <p:nvPr>
            <p:ph type="title"/>
          </p:nvPr>
        </p:nvSpPr>
        <p:spPr/>
        <p:txBody>
          <a:bodyPr/>
          <a:lstStyle/>
          <a:p>
            <a:pPr algn="ctr"/>
            <a:r>
              <a:rPr lang="uk-UA" sz="2800" dirty="0"/>
              <a:t>Під яку статтю кримінального кодексу України підлягають ці дії ТА як караються?</a:t>
            </a:r>
            <a:endParaRPr lang="ru-UA" sz="2800" dirty="0"/>
          </a:p>
        </p:txBody>
      </p:sp>
      <p:pic>
        <p:nvPicPr>
          <p:cNvPr id="10" name="Рисунок 9">
            <a:extLst>
              <a:ext uri="{FF2B5EF4-FFF2-40B4-BE49-F238E27FC236}">
                <a16:creationId xmlns:a16="http://schemas.microsoft.com/office/drawing/2014/main" id="{55FA2DC8-774C-90FF-B3DE-989641302EF3}"/>
              </a:ext>
            </a:extLst>
          </p:cNvPr>
          <p:cNvPicPr>
            <a:picLocks noChangeAspect="1"/>
          </p:cNvPicPr>
          <p:nvPr/>
        </p:nvPicPr>
        <p:blipFill>
          <a:blip r:embed="rId2"/>
          <a:srcRect t="49384"/>
          <a:stretch/>
        </p:blipFill>
        <p:spPr>
          <a:xfrm>
            <a:off x="6189686" y="2656114"/>
            <a:ext cx="5545764" cy="3845705"/>
          </a:xfrm>
          <a:prstGeom prst="rect">
            <a:avLst/>
          </a:prstGeom>
        </p:spPr>
      </p:pic>
      <p:pic>
        <p:nvPicPr>
          <p:cNvPr id="4" name="Рисунок 3">
            <a:extLst>
              <a:ext uri="{FF2B5EF4-FFF2-40B4-BE49-F238E27FC236}">
                <a16:creationId xmlns:a16="http://schemas.microsoft.com/office/drawing/2014/main" id="{AA5C41EF-1FA0-C1EC-36CC-D6E7F9771054}"/>
              </a:ext>
            </a:extLst>
          </p:cNvPr>
          <p:cNvPicPr>
            <a:picLocks noChangeAspect="1"/>
          </p:cNvPicPr>
          <p:nvPr/>
        </p:nvPicPr>
        <p:blipFill>
          <a:blip r:embed="rId3"/>
          <a:srcRect b="53434"/>
          <a:stretch/>
        </p:blipFill>
        <p:spPr>
          <a:xfrm>
            <a:off x="266700" y="1405943"/>
            <a:ext cx="5547841" cy="3688571"/>
          </a:xfrm>
          <a:prstGeom prst="rect">
            <a:avLst/>
          </a:prstGeom>
        </p:spPr>
      </p:pic>
    </p:spTree>
    <p:extLst>
      <p:ext uri="{BB962C8B-B14F-4D97-AF65-F5344CB8AC3E}">
        <p14:creationId xmlns:p14="http://schemas.microsoft.com/office/powerpoint/2010/main" val="215885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3F97043-232D-A705-0743-7BC5F395346A}"/>
              </a:ext>
            </a:extLst>
          </p:cNvPr>
          <p:cNvPicPr>
            <a:picLocks noChangeAspect="1"/>
          </p:cNvPicPr>
          <p:nvPr/>
        </p:nvPicPr>
        <p:blipFill>
          <a:blip r:embed="rId2"/>
          <a:srcRect t="65852"/>
          <a:stretch/>
        </p:blipFill>
        <p:spPr>
          <a:xfrm>
            <a:off x="5800725" y="2051349"/>
            <a:ext cx="5886450" cy="4431704"/>
          </a:xfrm>
          <a:prstGeom prst="rect">
            <a:avLst/>
          </a:prstGeom>
        </p:spPr>
      </p:pic>
      <p:pic>
        <p:nvPicPr>
          <p:cNvPr id="8" name="Рисунок 7">
            <a:extLst>
              <a:ext uri="{FF2B5EF4-FFF2-40B4-BE49-F238E27FC236}">
                <a16:creationId xmlns:a16="http://schemas.microsoft.com/office/drawing/2014/main" id="{75BE52D4-ADEA-3304-057F-DE9778E31CB0}"/>
              </a:ext>
            </a:extLst>
          </p:cNvPr>
          <p:cNvPicPr>
            <a:picLocks noChangeAspect="1"/>
          </p:cNvPicPr>
          <p:nvPr/>
        </p:nvPicPr>
        <p:blipFill>
          <a:blip r:embed="rId3"/>
          <a:srcRect b="34334"/>
          <a:stretch/>
        </p:blipFill>
        <p:spPr>
          <a:xfrm>
            <a:off x="287053" y="365423"/>
            <a:ext cx="5102794" cy="4431704"/>
          </a:xfrm>
          <a:prstGeom prst="rect">
            <a:avLst/>
          </a:prstGeom>
        </p:spPr>
      </p:pic>
    </p:spTree>
    <p:extLst>
      <p:ext uri="{BB962C8B-B14F-4D97-AF65-F5344CB8AC3E}">
        <p14:creationId xmlns:p14="http://schemas.microsoft.com/office/powerpoint/2010/main" val="275264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0DC6D0-0E22-4CA4-60DC-595B57E11578}"/>
              </a:ext>
            </a:extLst>
          </p:cNvPr>
          <p:cNvSpPr>
            <a:spLocks noGrp="1"/>
          </p:cNvSpPr>
          <p:nvPr>
            <p:ph type="title"/>
          </p:nvPr>
        </p:nvSpPr>
        <p:spPr>
          <a:xfrm>
            <a:off x="0" y="-4021"/>
            <a:ext cx="12182783" cy="1291645"/>
          </a:xfrm>
        </p:spPr>
        <p:txBody>
          <a:bodyPr/>
          <a:lstStyle/>
          <a:p>
            <a:r>
              <a:rPr lang="ru-RU" sz="2800" dirty="0">
                <a:solidFill>
                  <a:srgbClr val="FF0000"/>
                </a:solidFill>
              </a:rPr>
              <a:t>ВЕРБУВАННЯ</a:t>
            </a:r>
            <a:br>
              <a:rPr lang="ru-RU" sz="2800" dirty="0">
                <a:solidFill>
                  <a:srgbClr val="FF0000"/>
                </a:solidFill>
              </a:rPr>
            </a:br>
            <a:r>
              <a:rPr lang="ru-RU" sz="2800" dirty="0">
                <a:solidFill>
                  <a:schemeClr val="accent6">
                    <a:lumMod val="50000"/>
                  </a:schemeClr>
                </a:solidFill>
              </a:rPr>
              <a:t>Росіяни залучають українських дітей Та молодь</a:t>
            </a:r>
            <a:br>
              <a:rPr lang="ru-RU" sz="2800" dirty="0">
                <a:solidFill>
                  <a:schemeClr val="accent6">
                    <a:lumMod val="50000"/>
                  </a:schemeClr>
                </a:solidFill>
              </a:rPr>
            </a:br>
            <a:r>
              <a:rPr lang="ru-RU" sz="2800" dirty="0">
                <a:solidFill>
                  <a:schemeClr val="accent6">
                    <a:lumMod val="50000"/>
                  </a:schemeClr>
                </a:solidFill>
              </a:rPr>
              <a:t>до скоєння злочинів онлайн</a:t>
            </a:r>
            <a:br>
              <a:rPr lang="ru-RU" dirty="0">
                <a:solidFill>
                  <a:schemeClr val="accent6">
                    <a:lumMod val="50000"/>
                  </a:schemeClr>
                </a:solidFill>
              </a:rPr>
            </a:br>
            <a:endParaRPr lang="ru-UA" dirty="0">
              <a:solidFill>
                <a:schemeClr val="accent6">
                  <a:lumMod val="50000"/>
                </a:schemeClr>
              </a:solidFill>
            </a:endParaRPr>
          </a:p>
        </p:txBody>
      </p:sp>
      <p:pic>
        <p:nvPicPr>
          <p:cNvPr id="5" name="Рисунок 4">
            <a:extLst>
              <a:ext uri="{FF2B5EF4-FFF2-40B4-BE49-F238E27FC236}">
                <a16:creationId xmlns:a16="http://schemas.microsoft.com/office/drawing/2014/main" id="{08D7567F-D7CA-8CA3-C295-DDA765B538CC}"/>
              </a:ext>
            </a:extLst>
          </p:cNvPr>
          <p:cNvPicPr>
            <a:picLocks noChangeAspect="1"/>
          </p:cNvPicPr>
          <p:nvPr/>
        </p:nvPicPr>
        <p:blipFill>
          <a:blip r:embed="rId2"/>
          <a:srcRect t="41270"/>
          <a:stretch/>
        </p:blipFill>
        <p:spPr>
          <a:xfrm>
            <a:off x="622615" y="1287624"/>
            <a:ext cx="8089180" cy="3883333"/>
          </a:xfrm>
          <a:prstGeom prst="rect">
            <a:avLst/>
          </a:prstGeom>
        </p:spPr>
      </p:pic>
      <p:pic>
        <p:nvPicPr>
          <p:cNvPr id="7" name="Рисунок 6">
            <a:extLst>
              <a:ext uri="{FF2B5EF4-FFF2-40B4-BE49-F238E27FC236}">
                <a16:creationId xmlns:a16="http://schemas.microsoft.com/office/drawing/2014/main" id="{359E37B1-691D-BECA-BE68-1C81A595C9C9}"/>
              </a:ext>
            </a:extLst>
          </p:cNvPr>
          <p:cNvPicPr>
            <a:picLocks noChangeAspect="1"/>
          </p:cNvPicPr>
          <p:nvPr/>
        </p:nvPicPr>
        <p:blipFill>
          <a:blip r:embed="rId3"/>
          <a:stretch>
            <a:fillRect/>
          </a:stretch>
        </p:blipFill>
        <p:spPr>
          <a:xfrm>
            <a:off x="8006478" y="4068147"/>
            <a:ext cx="4185522" cy="2785274"/>
          </a:xfrm>
          <a:prstGeom prst="rect">
            <a:avLst/>
          </a:prstGeom>
        </p:spPr>
      </p:pic>
    </p:spTree>
    <p:extLst>
      <p:ext uri="{BB962C8B-B14F-4D97-AF65-F5344CB8AC3E}">
        <p14:creationId xmlns:p14="http://schemas.microsoft.com/office/powerpoint/2010/main" val="2080409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AC59AEB-5D84-67B2-7CEA-BF306A889DE0}"/>
              </a:ext>
            </a:extLst>
          </p:cNvPr>
          <p:cNvPicPr>
            <a:picLocks noChangeAspect="1"/>
          </p:cNvPicPr>
          <p:nvPr/>
        </p:nvPicPr>
        <p:blipFill>
          <a:blip r:embed="rId2"/>
          <a:srcRect l="1423" b="32807"/>
          <a:stretch/>
        </p:blipFill>
        <p:spPr>
          <a:xfrm>
            <a:off x="631372" y="352481"/>
            <a:ext cx="10834914" cy="2868273"/>
          </a:xfrm>
          <a:prstGeom prst="rect">
            <a:avLst/>
          </a:prstGeom>
        </p:spPr>
      </p:pic>
      <p:pic>
        <p:nvPicPr>
          <p:cNvPr id="2" name="Рисунок 1">
            <a:extLst>
              <a:ext uri="{FF2B5EF4-FFF2-40B4-BE49-F238E27FC236}">
                <a16:creationId xmlns:a16="http://schemas.microsoft.com/office/drawing/2014/main" id="{2F440467-432D-A534-4AFB-25C414D79ED3}"/>
              </a:ext>
            </a:extLst>
          </p:cNvPr>
          <p:cNvPicPr>
            <a:picLocks noChangeAspect="1"/>
          </p:cNvPicPr>
          <p:nvPr/>
        </p:nvPicPr>
        <p:blipFill>
          <a:blip r:embed="rId3"/>
          <a:srcRect l="14690" t="11393" r="20315" b="9170"/>
          <a:stretch/>
        </p:blipFill>
        <p:spPr>
          <a:xfrm>
            <a:off x="3566886" y="2799134"/>
            <a:ext cx="4963886" cy="3284765"/>
          </a:xfrm>
          <a:prstGeom prst="rect">
            <a:avLst/>
          </a:prstGeom>
        </p:spPr>
      </p:pic>
      <p:sp>
        <p:nvSpPr>
          <p:cNvPr id="3" name="Прямоугольник 2">
            <a:extLst>
              <a:ext uri="{FF2B5EF4-FFF2-40B4-BE49-F238E27FC236}">
                <a16:creationId xmlns:a16="http://schemas.microsoft.com/office/drawing/2014/main" id="{4CFF0264-0EFD-18D2-4446-A3E7235EB3DC}"/>
              </a:ext>
            </a:extLst>
          </p:cNvPr>
          <p:cNvSpPr/>
          <p:nvPr/>
        </p:nvSpPr>
        <p:spPr>
          <a:xfrm>
            <a:off x="464457" y="6083899"/>
            <a:ext cx="11495313" cy="707886"/>
          </a:xfrm>
          <a:prstGeom prst="rect">
            <a:avLst/>
          </a:prstGeom>
          <a:noFill/>
        </p:spPr>
        <p:txBody>
          <a:bodyPr wrap="square" lIns="91440" tIns="45720" rIns="91440" bIns="45720">
            <a:spAutoFit/>
          </a:bodyPr>
          <a:lstStyle/>
          <a:p>
            <a:pPr algn="ctr"/>
            <a:r>
              <a:rPr lang="ru-RU" sz="2000" b="1" cap="none" spc="0" dirty="0">
                <a:ln w="12700">
                  <a:solidFill>
                    <a:schemeClr val="accent5"/>
                  </a:solidFill>
                  <a:prstDash val="solid"/>
                </a:ln>
                <a:pattFill prst="ltDnDiag">
                  <a:fgClr>
                    <a:schemeClr val="accent5">
                      <a:lumMod val="60000"/>
                      <a:lumOff val="40000"/>
                    </a:schemeClr>
                  </a:fgClr>
                  <a:bgClr>
                    <a:schemeClr val="bg1"/>
                  </a:bgClr>
                </a:pattFill>
                <a:effectLst/>
              </a:rPr>
              <a:t>Про відомі вам протиправні дії громадян, які загрожують національній безпеці країни, повідомляйте на гарячу лінію СБУ</a:t>
            </a:r>
          </a:p>
        </p:txBody>
      </p:sp>
    </p:spTree>
    <p:extLst>
      <p:ext uri="{BB962C8B-B14F-4D97-AF65-F5344CB8AC3E}">
        <p14:creationId xmlns:p14="http://schemas.microsoft.com/office/powerpoint/2010/main" val="3713596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680E97-DFDC-F929-F314-AD184E6525CD}"/>
              </a:ext>
            </a:extLst>
          </p:cNvPr>
          <p:cNvSpPr>
            <a:spLocks noGrp="1"/>
          </p:cNvSpPr>
          <p:nvPr>
            <p:ph type="title"/>
          </p:nvPr>
        </p:nvSpPr>
        <p:spPr>
          <a:xfrm>
            <a:off x="0" y="-4021"/>
            <a:ext cx="12182783" cy="1000390"/>
          </a:xfrm>
        </p:spPr>
        <p:txBody>
          <a:bodyPr/>
          <a:lstStyle/>
          <a:p>
            <a:pPr algn="ctr"/>
            <a:r>
              <a:rPr lang="ru-RU" dirty="0">
                <a:solidFill>
                  <a:schemeClr val="accent1">
                    <a:lumMod val="75000"/>
                  </a:schemeClr>
                </a:solidFill>
              </a:rPr>
              <a:t>Як злочинці знаходять потенційних жертв?</a:t>
            </a:r>
            <a:endParaRPr lang="ru-UA" dirty="0">
              <a:solidFill>
                <a:schemeClr val="accent1">
                  <a:lumMod val="75000"/>
                </a:schemeClr>
              </a:solidFill>
            </a:endParaRPr>
          </a:p>
        </p:txBody>
      </p:sp>
      <p:sp>
        <p:nvSpPr>
          <p:cNvPr id="4" name="Объект 3">
            <a:extLst>
              <a:ext uri="{FF2B5EF4-FFF2-40B4-BE49-F238E27FC236}">
                <a16:creationId xmlns:a16="http://schemas.microsoft.com/office/drawing/2014/main" id="{A1DA7AF4-CC22-B1A8-DC77-269F94AF17DE}"/>
              </a:ext>
            </a:extLst>
          </p:cNvPr>
          <p:cNvSpPr>
            <a:spLocks noGrp="1"/>
          </p:cNvSpPr>
          <p:nvPr>
            <p:ph sz="quarter" idx="13"/>
          </p:nvPr>
        </p:nvSpPr>
        <p:spPr>
          <a:xfrm>
            <a:off x="3676260" y="1138335"/>
            <a:ext cx="8515739" cy="5719665"/>
          </a:xfrm>
        </p:spPr>
        <p:txBody>
          <a:bodyPr>
            <a:normAutofit fontScale="62500" lnSpcReduction="20000"/>
          </a:bodyPr>
          <a:lstStyle/>
          <a:p>
            <a:pPr marL="0" indent="0">
              <a:buNone/>
            </a:pPr>
            <a:r>
              <a:rPr lang="uk-UA" sz="3200" dirty="0">
                <a:solidFill>
                  <a:srgbClr val="FF0000"/>
                </a:solidFill>
                <a:latin typeface="Times New Roman" panose="02020603050405020304" pitchFamily="18" charset="0"/>
                <a:cs typeface="Times New Roman" panose="02020603050405020304" pitchFamily="18" charset="0"/>
              </a:rPr>
              <a:t>Полювання почалося!</a:t>
            </a:r>
          </a:p>
          <a:p>
            <a:pPr marL="0" indent="0">
              <a:buNone/>
            </a:pPr>
            <a:r>
              <a:rPr lang="uk-UA" sz="3100" b="0" dirty="0">
                <a:latin typeface="Times New Roman" panose="02020603050405020304" pitchFamily="18" charset="0"/>
                <a:cs typeface="Times New Roman" panose="02020603050405020304" pitchFamily="18" charset="0"/>
              </a:rPr>
              <a:t>❌</a:t>
            </a:r>
          </a:p>
          <a:p>
            <a:pPr marL="0" indent="0">
              <a:buNone/>
            </a:pPr>
            <a:r>
              <a:rPr lang="uk-UA" sz="3100" b="0" dirty="0">
                <a:solidFill>
                  <a:srgbClr val="FF0000"/>
                </a:solidFill>
                <a:latin typeface="Times New Roman" panose="02020603050405020304" pitchFamily="18" charset="0"/>
                <a:cs typeface="Times New Roman" panose="02020603050405020304" pitchFamily="18" charset="0"/>
              </a:rPr>
              <a:t>Представники країни-агресора переглядають </a:t>
            </a:r>
            <a:r>
              <a:rPr lang="uk-UA" sz="2800" b="0" dirty="0">
                <a:solidFill>
                  <a:srgbClr val="FF0000"/>
                </a:solidFill>
                <a:latin typeface="Times New Roman" panose="02020603050405020304" pitchFamily="18" charset="0"/>
                <a:cs typeface="Times New Roman" panose="02020603050405020304" pitchFamily="18" charset="0"/>
              </a:rPr>
              <a:t>відкриті сторінки в соціальних мережах</a:t>
            </a:r>
          </a:p>
          <a:p>
            <a:pPr marL="0" indent="0">
              <a:buNone/>
            </a:pPr>
            <a:r>
              <a:rPr lang="uk-UA" sz="2800" b="0" dirty="0">
                <a:latin typeface="Times New Roman" panose="02020603050405020304" pitchFamily="18" charset="0"/>
                <a:cs typeface="Times New Roman" panose="02020603050405020304" pitchFamily="18" charset="0"/>
              </a:rPr>
              <a:t>Злочинці збирають інформацію про вподобання та друзів дитини, оскільки так легше втертись у довіру. Наприклад, можуть використовувати фрази з улюбленої пісні дитини чи обговорювати фільм, про який вона робила пости.</a:t>
            </a:r>
          </a:p>
          <a:p>
            <a:pPr marL="0" indent="0">
              <a:buNone/>
            </a:pPr>
            <a:r>
              <a:rPr lang="ru-UA" sz="2800" b="0" dirty="0">
                <a:latin typeface="Times New Roman" panose="02020603050405020304" pitchFamily="18" charset="0"/>
                <a:cs typeface="Times New Roman" panose="02020603050405020304" pitchFamily="18" charset="0"/>
              </a:rPr>
              <a:t>❌</a:t>
            </a:r>
          </a:p>
          <a:p>
            <a:pPr marL="0" indent="0">
              <a:buNone/>
            </a:pPr>
            <a:r>
              <a:rPr lang="uk-UA" sz="2800" b="0" dirty="0">
                <a:solidFill>
                  <a:srgbClr val="FF0000"/>
                </a:solidFill>
                <a:latin typeface="Times New Roman" panose="02020603050405020304" pitchFamily="18" charset="0"/>
                <a:cs typeface="Times New Roman" panose="02020603050405020304" pitchFamily="18" charset="0"/>
              </a:rPr>
              <a:t>Додають дитину в закриту групу в </a:t>
            </a:r>
            <a:r>
              <a:rPr lang="en-US" sz="2800" b="0" dirty="0">
                <a:solidFill>
                  <a:srgbClr val="FF0000"/>
                </a:solidFill>
                <a:latin typeface="Times New Roman" panose="02020603050405020304" pitchFamily="18" charset="0"/>
                <a:cs typeface="Times New Roman" panose="02020603050405020304" pitchFamily="18" charset="0"/>
              </a:rPr>
              <a:t>Telegram </a:t>
            </a:r>
            <a:r>
              <a:rPr lang="uk-UA" sz="2800" b="0" dirty="0">
                <a:solidFill>
                  <a:srgbClr val="FF0000"/>
                </a:solidFill>
                <a:latin typeface="Times New Roman" panose="02020603050405020304" pitchFamily="18" charset="0"/>
                <a:cs typeface="Times New Roman" panose="02020603050405020304" pitchFamily="18" charset="0"/>
              </a:rPr>
              <a:t>чи </a:t>
            </a:r>
            <a:r>
              <a:rPr lang="en-US" sz="2800" b="0" dirty="0">
                <a:solidFill>
                  <a:srgbClr val="FF0000"/>
                </a:solidFill>
                <a:latin typeface="Times New Roman" panose="02020603050405020304" pitchFamily="18" charset="0"/>
                <a:cs typeface="Times New Roman" panose="02020603050405020304" pitchFamily="18" charset="0"/>
              </a:rPr>
              <a:t>Viber</a:t>
            </a:r>
          </a:p>
          <a:p>
            <a:pPr marL="0" indent="0">
              <a:buNone/>
            </a:pPr>
            <a:r>
              <a:rPr lang="uk-UA" sz="2800" b="0" dirty="0">
                <a:latin typeface="Times New Roman" panose="02020603050405020304" pitchFamily="18" charset="0"/>
                <a:cs typeface="Times New Roman" panose="02020603050405020304" pitchFamily="18" charset="0"/>
              </a:rPr>
              <a:t>Злочинці створюють фейкові профілі в соціальних мережах для побудови довірливих стосунків з дитиною. Такий профіль виглядає справжнім — має фото, дописи, надсилає повідомлення від імені однолітка дитини.</a:t>
            </a:r>
          </a:p>
          <a:p>
            <a:pPr marL="0" indent="0">
              <a:buNone/>
            </a:pPr>
            <a:r>
              <a:rPr lang="ru-UA" sz="2800" b="0" dirty="0">
                <a:latin typeface="Times New Roman" panose="02020603050405020304" pitchFamily="18" charset="0"/>
                <a:cs typeface="Times New Roman" panose="02020603050405020304" pitchFamily="18" charset="0"/>
              </a:rPr>
              <a:t>❌</a:t>
            </a:r>
          </a:p>
          <a:p>
            <a:pPr marL="0" indent="0">
              <a:buNone/>
            </a:pPr>
            <a:r>
              <a:rPr lang="uk-UA" sz="2800" b="0" dirty="0">
                <a:solidFill>
                  <a:srgbClr val="FF0000"/>
                </a:solidFill>
                <a:latin typeface="Times New Roman" panose="02020603050405020304" pitchFamily="18" charset="0"/>
                <a:cs typeface="Times New Roman" panose="02020603050405020304" pitchFamily="18" charset="0"/>
              </a:rPr>
              <a:t>Рандомно надсилають повідомлення всім, хто є в певному чаті</a:t>
            </a:r>
          </a:p>
          <a:p>
            <a:pPr marL="0" indent="0">
              <a:buNone/>
            </a:pPr>
            <a:r>
              <a:rPr lang="uk-UA" sz="2800" b="0" dirty="0">
                <a:latin typeface="Times New Roman" panose="02020603050405020304" pitchFamily="18" charset="0"/>
                <a:cs typeface="Times New Roman" panose="02020603050405020304" pitchFamily="18" charset="0"/>
              </a:rPr>
              <a:t>Злочинці переглядають профілі тих, хто вже є в певному чаті (зазвичай відкритому, наприклад, волонтерської допомоги міста), рандомно відправляють повідомлення типу «Привіт» і дивляться, хто їм відповість. Далі ведуть бесіду з тими користувачами, хто написав у відповідь.</a:t>
            </a:r>
          </a:p>
          <a:p>
            <a:pPr marL="0" indent="0">
              <a:buNone/>
            </a:pPr>
            <a:endParaRPr lang="ru-UA" dirty="0"/>
          </a:p>
        </p:txBody>
      </p:sp>
      <p:pic>
        <p:nvPicPr>
          <p:cNvPr id="6" name="Рисунок 5">
            <a:extLst>
              <a:ext uri="{FF2B5EF4-FFF2-40B4-BE49-F238E27FC236}">
                <a16:creationId xmlns:a16="http://schemas.microsoft.com/office/drawing/2014/main" id="{13776A26-8F16-EBE2-29FC-6C9D57B46A0A}"/>
              </a:ext>
            </a:extLst>
          </p:cNvPr>
          <p:cNvPicPr>
            <a:picLocks noChangeAspect="1"/>
          </p:cNvPicPr>
          <p:nvPr/>
        </p:nvPicPr>
        <p:blipFill>
          <a:blip r:embed="rId2"/>
          <a:stretch>
            <a:fillRect/>
          </a:stretch>
        </p:blipFill>
        <p:spPr>
          <a:xfrm>
            <a:off x="240781" y="2344180"/>
            <a:ext cx="3325707" cy="3086235"/>
          </a:xfrm>
          <a:prstGeom prst="rect">
            <a:avLst/>
          </a:prstGeom>
        </p:spPr>
      </p:pic>
    </p:spTree>
    <p:extLst>
      <p:ext uri="{BB962C8B-B14F-4D97-AF65-F5344CB8AC3E}">
        <p14:creationId xmlns:p14="http://schemas.microsoft.com/office/powerpoint/2010/main" val="388945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55495F-7861-E7A8-D593-DED13EF48BD8}"/>
              </a:ext>
            </a:extLst>
          </p:cNvPr>
          <p:cNvSpPr>
            <a:spLocks noGrp="1"/>
          </p:cNvSpPr>
          <p:nvPr>
            <p:ph type="title"/>
          </p:nvPr>
        </p:nvSpPr>
        <p:spPr>
          <a:xfrm>
            <a:off x="121646" y="376518"/>
            <a:ext cx="12070354" cy="726568"/>
          </a:xfrm>
        </p:spPr>
        <p:txBody>
          <a:bodyPr/>
          <a:lstStyle/>
          <a:p>
            <a:r>
              <a:rPr lang="uk-UA" dirty="0"/>
              <a:t>ВЕРБування й кримінальна відповідальність</a:t>
            </a:r>
            <a:endParaRPr lang="ru-UA" dirty="0"/>
          </a:p>
        </p:txBody>
      </p:sp>
      <p:sp>
        <p:nvSpPr>
          <p:cNvPr id="4" name="Объект 3">
            <a:extLst>
              <a:ext uri="{FF2B5EF4-FFF2-40B4-BE49-F238E27FC236}">
                <a16:creationId xmlns:a16="http://schemas.microsoft.com/office/drawing/2014/main" id="{CE74DE8F-E158-F936-F0AF-8E6B1A41B5ED}"/>
              </a:ext>
            </a:extLst>
          </p:cNvPr>
          <p:cNvSpPr>
            <a:spLocks noGrp="1"/>
          </p:cNvSpPr>
          <p:nvPr>
            <p:ph sz="quarter" idx="13"/>
          </p:nvPr>
        </p:nvSpPr>
        <p:spPr>
          <a:xfrm>
            <a:off x="3962400" y="1408753"/>
            <a:ext cx="7943461" cy="5072729"/>
          </a:xfrm>
        </p:spPr>
        <p:txBody>
          <a:bodyPr>
            <a:normAutofit fontScale="92500" lnSpcReduction="10000"/>
          </a:bodyPr>
          <a:lstStyle/>
          <a:p>
            <a:pPr marL="0" indent="0">
              <a:buNone/>
            </a:pPr>
            <a:r>
              <a:rPr lang="uk-UA" sz="2400" dirty="0"/>
              <a:t>Якщо підліток пішов на контакт, ворог входить до нього в довіру, а  згодом поступово починає випитувати про місця дислокації ЗСУ, техніки, об'єктів критичної інфраструктури. Дає злочинні завдання Також злочинець запевняє дітей, що ті не будуть нести відповідальності за злочинні дії, оскільки є неповнолітніми. </a:t>
            </a:r>
          </a:p>
          <a:p>
            <a:pPr marL="0" indent="0">
              <a:buNone/>
            </a:pPr>
            <a:r>
              <a:rPr lang="uk-UA" sz="2400" dirty="0">
                <a:solidFill>
                  <a:srgbClr val="FF0000"/>
                </a:solidFill>
              </a:rPr>
              <a:t>ПАМ'ЯТАЙТЕ! </a:t>
            </a:r>
          </a:p>
          <a:p>
            <a:pPr marL="0" indent="0">
              <a:buNone/>
            </a:pPr>
            <a:r>
              <a:rPr lang="uk-UA" sz="2400" dirty="0"/>
              <a:t>Важливо зазначити, що </a:t>
            </a:r>
            <a:r>
              <a:rPr lang="uk-UA" sz="2400" dirty="0">
                <a:solidFill>
                  <a:srgbClr val="FF0000"/>
                </a:solidFill>
              </a:rPr>
              <a:t>допомога окупантам є злочином і карається позбавленням волі на строк до 15 років</a:t>
            </a:r>
            <a:r>
              <a:rPr lang="uk-UA" sz="2400" dirty="0"/>
              <a:t>. В Україні за цю діяльність встановлена кримінальна відповідальність за 111 та 113 статтями Кримінального кодексу України — державна зрада та диверсія. Притягнення правопорушників до кримінальної відповідальності настає </a:t>
            </a:r>
            <a:r>
              <a:rPr lang="uk-UA" sz="2400" dirty="0">
                <a:solidFill>
                  <a:srgbClr val="FF0000"/>
                </a:solidFill>
              </a:rPr>
              <a:t>з 16 років</a:t>
            </a:r>
            <a:r>
              <a:rPr lang="uk-UA" sz="2400" dirty="0"/>
              <a:t>, в </a:t>
            </a:r>
            <a:r>
              <a:rPr lang="uk-UA" sz="2400" dirty="0">
                <a:solidFill>
                  <a:srgbClr val="FF0000"/>
                </a:solidFill>
              </a:rPr>
              <a:t>окремих випадках</a:t>
            </a:r>
            <a:r>
              <a:rPr lang="uk-UA" sz="2400" dirty="0"/>
              <a:t> — </a:t>
            </a:r>
            <a:r>
              <a:rPr lang="uk-UA" sz="2400" dirty="0">
                <a:solidFill>
                  <a:srgbClr val="FF0000"/>
                </a:solidFill>
              </a:rPr>
              <a:t>з 14 років</a:t>
            </a:r>
            <a:r>
              <a:rPr lang="uk-UA" sz="2400" dirty="0"/>
              <a:t>.</a:t>
            </a:r>
            <a:endParaRPr lang="ru-UA" sz="2400" dirty="0"/>
          </a:p>
        </p:txBody>
      </p:sp>
      <p:pic>
        <p:nvPicPr>
          <p:cNvPr id="5" name="Рисунок 4">
            <a:extLst>
              <a:ext uri="{FF2B5EF4-FFF2-40B4-BE49-F238E27FC236}">
                <a16:creationId xmlns:a16="http://schemas.microsoft.com/office/drawing/2014/main" id="{E0F377A8-585C-5D59-736B-694EB3618C7D}"/>
              </a:ext>
            </a:extLst>
          </p:cNvPr>
          <p:cNvPicPr>
            <a:picLocks noChangeAspect="1"/>
          </p:cNvPicPr>
          <p:nvPr/>
        </p:nvPicPr>
        <p:blipFill>
          <a:blip r:embed="rId2"/>
          <a:stretch>
            <a:fillRect/>
          </a:stretch>
        </p:blipFill>
        <p:spPr>
          <a:xfrm>
            <a:off x="121646" y="1968500"/>
            <a:ext cx="3369662" cy="3133905"/>
          </a:xfrm>
          <a:prstGeom prst="rect">
            <a:avLst/>
          </a:prstGeom>
        </p:spPr>
      </p:pic>
    </p:spTree>
    <p:extLst>
      <p:ext uri="{BB962C8B-B14F-4D97-AF65-F5344CB8AC3E}">
        <p14:creationId xmlns:p14="http://schemas.microsoft.com/office/powerpoint/2010/main" val="4060554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5041206-47D6-09ED-9368-6FF2AFAE900F}"/>
              </a:ext>
            </a:extLst>
          </p:cNvPr>
          <p:cNvPicPr>
            <a:picLocks noChangeAspect="1"/>
          </p:cNvPicPr>
          <p:nvPr/>
        </p:nvPicPr>
        <p:blipFill>
          <a:blip r:embed="rId2"/>
          <a:stretch>
            <a:fillRect/>
          </a:stretch>
        </p:blipFill>
        <p:spPr>
          <a:xfrm>
            <a:off x="267320" y="279399"/>
            <a:ext cx="11759580" cy="6345335"/>
          </a:xfrm>
          <a:prstGeom prst="rect">
            <a:avLst/>
          </a:prstGeom>
        </p:spPr>
      </p:pic>
    </p:spTree>
    <p:extLst>
      <p:ext uri="{BB962C8B-B14F-4D97-AF65-F5344CB8AC3E}">
        <p14:creationId xmlns:p14="http://schemas.microsoft.com/office/powerpoint/2010/main" val="938115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C1010F-B59B-B7BD-9BC5-050A3A94C283}"/>
              </a:ext>
            </a:extLst>
          </p:cNvPr>
          <p:cNvSpPr>
            <a:spLocks noGrp="1"/>
          </p:cNvSpPr>
          <p:nvPr>
            <p:ph type="title"/>
          </p:nvPr>
        </p:nvSpPr>
        <p:spPr>
          <a:xfrm>
            <a:off x="277297" y="142609"/>
            <a:ext cx="11526779" cy="1000390"/>
          </a:xfrm>
        </p:spPr>
        <p:txBody>
          <a:bodyPr/>
          <a:lstStyle/>
          <a:p>
            <a:pPr algn="ctr"/>
            <a:r>
              <a:rPr lang="uk-UA" dirty="0">
                <a:solidFill>
                  <a:srgbClr val="FF0000"/>
                </a:solidFill>
              </a:rPr>
              <a:t>ЯК поводитися в соціаьних мережах та засобах зв'язку?</a:t>
            </a:r>
            <a:endParaRPr lang="ru-UA" dirty="0">
              <a:solidFill>
                <a:srgbClr val="FF0000"/>
              </a:solidFill>
            </a:endParaRPr>
          </a:p>
        </p:txBody>
      </p:sp>
      <p:pic>
        <p:nvPicPr>
          <p:cNvPr id="6" name="Рисунок 5">
            <a:extLst>
              <a:ext uri="{FF2B5EF4-FFF2-40B4-BE49-F238E27FC236}">
                <a16:creationId xmlns:a16="http://schemas.microsoft.com/office/drawing/2014/main" id="{2128102B-B0D2-C454-264C-DFAC589EA52F}"/>
              </a:ext>
            </a:extLst>
          </p:cNvPr>
          <p:cNvPicPr>
            <a:picLocks noChangeAspect="1"/>
          </p:cNvPicPr>
          <p:nvPr/>
        </p:nvPicPr>
        <p:blipFill>
          <a:blip r:embed="rId2"/>
          <a:stretch>
            <a:fillRect/>
          </a:stretch>
        </p:blipFill>
        <p:spPr>
          <a:xfrm>
            <a:off x="277297" y="1287823"/>
            <a:ext cx="3800757" cy="3647034"/>
          </a:xfrm>
          <a:prstGeom prst="rect">
            <a:avLst/>
          </a:prstGeom>
        </p:spPr>
      </p:pic>
      <p:pic>
        <p:nvPicPr>
          <p:cNvPr id="7" name="Рисунок 6">
            <a:extLst>
              <a:ext uri="{FF2B5EF4-FFF2-40B4-BE49-F238E27FC236}">
                <a16:creationId xmlns:a16="http://schemas.microsoft.com/office/drawing/2014/main" id="{9549E5F3-A1FA-3FE8-C2EF-A61329F22683}"/>
              </a:ext>
            </a:extLst>
          </p:cNvPr>
          <p:cNvPicPr>
            <a:picLocks noChangeAspect="1"/>
          </p:cNvPicPr>
          <p:nvPr/>
        </p:nvPicPr>
        <p:blipFill>
          <a:blip r:embed="rId3"/>
          <a:stretch>
            <a:fillRect/>
          </a:stretch>
        </p:blipFill>
        <p:spPr>
          <a:xfrm>
            <a:off x="7615930" y="1294533"/>
            <a:ext cx="4188146" cy="3509696"/>
          </a:xfrm>
          <a:prstGeom prst="rect">
            <a:avLst/>
          </a:prstGeom>
        </p:spPr>
      </p:pic>
      <p:pic>
        <p:nvPicPr>
          <p:cNvPr id="8" name="Рисунок 7">
            <a:extLst>
              <a:ext uri="{FF2B5EF4-FFF2-40B4-BE49-F238E27FC236}">
                <a16:creationId xmlns:a16="http://schemas.microsoft.com/office/drawing/2014/main" id="{FE14C77F-894F-8946-B089-4569F458C2F3}"/>
              </a:ext>
            </a:extLst>
          </p:cNvPr>
          <p:cNvPicPr>
            <a:picLocks noChangeAspect="1"/>
          </p:cNvPicPr>
          <p:nvPr/>
        </p:nvPicPr>
        <p:blipFill>
          <a:blip r:embed="rId4"/>
          <a:stretch>
            <a:fillRect/>
          </a:stretch>
        </p:blipFill>
        <p:spPr>
          <a:xfrm>
            <a:off x="3917441" y="2505749"/>
            <a:ext cx="3859102" cy="4054707"/>
          </a:xfrm>
          <a:prstGeom prst="rect">
            <a:avLst/>
          </a:prstGeom>
        </p:spPr>
      </p:pic>
    </p:spTree>
    <p:extLst>
      <p:ext uri="{BB962C8B-B14F-4D97-AF65-F5344CB8AC3E}">
        <p14:creationId xmlns:p14="http://schemas.microsoft.com/office/powerpoint/2010/main" val="1627686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A5801F6-4B98-BE87-D8D3-91495111B5AD}"/>
              </a:ext>
            </a:extLst>
          </p:cNvPr>
          <p:cNvPicPr>
            <a:picLocks noChangeAspect="1"/>
          </p:cNvPicPr>
          <p:nvPr/>
        </p:nvPicPr>
        <p:blipFill>
          <a:blip r:embed="rId2"/>
          <a:stretch>
            <a:fillRect/>
          </a:stretch>
        </p:blipFill>
        <p:spPr>
          <a:xfrm>
            <a:off x="276592" y="450849"/>
            <a:ext cx="5369465" cy="5396721"/>
          </a:xfrm>
          <a:prstGeom prst="rect">
            <a:avLst/>
          </a:prstGeom>
        </p:spPr>
      </p:pic>
      <p:pic>
        <p:nvPicPr>
          <p:cNvPr id="7" name="Рисунок 6">
            <a:extLst>
              <a:ext uri="{FF2B5EF4-FFF2-40B4-BE49-F238E27FC236}">
                <a16:creationId xmlns:a16="http://schemas.microsoft.com/office/drawing/2014/main" id="{C18EA0D7-1F68-AF80-B68F-A7C4F8355A7E}"/>
              </a:ext>
            </a:extLst>
          </p:cNvPr>
          <p:cNvPicPr>
            <a:picLocks noChangeAspect="1"/>
          </p:cNvPicPr>
          <p:nvPr/>
        </p:nvPicPr>
        <p:blipFill>
          <a:blip r:embed="rId3"/>
          <a:stretch>
            <a:fillRect/>
          </a:stretch>
        </p:blipFill>
        <p:spPr>
          <a:xfrm>
            <a:off x="6096000" y="902736"/>
            <a:ext cx="5819408" cy="5473700"/>
          </a:xfrm>
          <a:prstGeom prst="rect">
            <a:avLst/>
          </a:prstGeom>
        </p:spPr>
      </p:pic>
    </p:spTree>
    <p:extLst>
      <p:ext uri="{BB962C8B-B14F-4D97-AF65-F5344CB8AC3E}">
        <p14:creationId xmlns:p14="http://schemas.microsoft.com/office/powerpoint/2010/main" val="202010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802B85-08E1-3B42-6C39-A75E9A727F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BB93B58-C319-0843-79E7-BAEEBBAA7267}"/>
              </a:ext>
            </a:extLst>
          </p:cNvPr>
          <p:cNvSpPr>
            <a:spLocks noGrp="1"/>
          </p:cNvSpPr>
          <p:nvPr>
            <p:ph type="title"/>
          </p:nvPr>
        </p:nvSpPr>
        <p:spPr>
          <a:xfrm>
            <a:off x="266791" y="275241"/>
            <a:ext cx="8690597" cy="712282"/>
          </a:xfrm>
        </p:spPr>
        <p:txBody>
          <a:bodyPr/>
          <a:lstStyle/>
          <a:p>
            <a:br>
              <a:rPr lang="uk-UA" sz="4800" dirty="0">
                <a:latin typeface="Aptos" panose="020B0004020202020204" pitchFamily="34" charset="0"/>
              </a:rPr>
            </a:br>
            <a:br>
              <a:rPr lang="uk-UA" sz="2400" b="0" dirty="0">
                <a:latin typeface="Aptos" panose="020B0004020202020204" pitchFamily="34" charset="0"/>
              </a:rPr>
            </a:br>
            <a:br>
              <a:rPr lang="uk-UA" sz="2400" dirty="0">
                <a:solidFill>
                  <a:srgbClr val="FF0000"/>
                </a:solidFill>
                <a:latin typeface="Aptos" panose="020B0004020202020204" pitchFamily="34" charset="0"/>
              </a:rPr>
            </a:br>
            <a:r>
              <a:rPr lang="uk-UA" sz="2400" dirty="0">
                <a:solidFill>
                  <a:srgbClr val="FF0000"/>
                </a:solidFill>
                <a:latin typeface="Aptos" panose="020B0004020202020204" pitchFamily="34" charset="0"/>
              </a:rPr>
              <a:t>Існують радикальні молодіжні угрупування, які здійснюють або залучають підлітків до замахів на громадських діячів, політиків, військових</a:t>
            </a:r>
            <a:endParaRPr lang="en-US" sz="2400" dirty="0">
              <a:solidFill>
                <a:srgbClr val="FF0000"/>
              </a:solidFill>
              <a:latin typeface="Aptos" panose="020B0004020202020204" pitchFamily="34" charset="0"/>
            </a:endParaRPr>
          </a:p>
        </p:txBody>
      </p:sp>
      <p:pic>
        <p:nvPicPr>
          <p:cNvPr id="11" name="Рисунок 10">
            <a:extLst>
              <a:ext uri="{FF2B5EF4-FFF2-40B4-BE49-F238E27FC236}">
                <a16:creationId xmlns:a16="http://schemas.microsoft.com/office/drawing/2014/main" id="{D0B12459-A757-E5D4-5315-E929156680A3}"/>
              </a:ext>
            </a:extLst>
          </p:cNvPr>
          <p:cNvPicPr>
            <a:picLocks noChangeAspect="1"/>
          </p:cNvPicPr>
          <p:nvPr/>
        </p:nvPicPr>
        <p:blipFill>
          <a:blip r:embed="rId3"/>
          <a:stretch>
            <a:fillRect/>
          </a:stretch>
        </p:blipFill>
        <p:spPr>
          <a:xfrm>
            <a:off x="1025562" y="1063689"/>
            <a:ext cx="6858957" cy="1677673"/>
          </a:xfrm>
          <a:prstGeom prst="rect">
            <a:avLst/>
          </a:prstGeom>
        </p:spPr>
      </p:pic>
      <p:pic>
        <p:nvPicPr>
          <p:cNvPr id="15" name="Рисунок 14">
            <a:extLst>
              <a:ext uri="{FF2B5EF4-FFF2-40B4-BE49-F238E27FC236}">
                <a16:creationId xmlns:a16="http://schemas.microsoft.com/office/drawing/2014/main" id="{17EDC375-C440-4990-EE52-0FBC29BFEFB1}"/>
              </a:ext>
            </a:extLst>
          </p:cNvPr>
          <p:cNvPicPr>
            <a:picLocks noChangeAspect="1"/>
          </p:cNvPicPr>
          <p:nvPr/>
        </p:nvPicPr>
        <p:blipFill>
          <a:blip r:embed="rId4"/>
          <a:stretch>
            <a:fillRect/>
          </a:stretch>
        </p:blipFill>
        <p:spPr>
          <a:xfrm>
            <a:off x="266791" y="2893695"/>
            <a:ext cx="8865817" cy="3612898"/>
          </a:xfrm>
          <a:prstGeom prst="rect">
            <a:avLst/>
          </a:prstGeom>
        </p:spPr>
      </p:pic>
      <p:pic>
        <p:nvPicPr>
          <p:cNvPr id="21" name="Рисунок 20">
            <a:extLst>
              <a:ext uri="{FF2B5EF4-FFF2-40B4-BE49-F238E27FC236}">
                <a16:creationId xmlns:a16="http://schemas.microsoft.com/office/drawing/2014/main" id="{5D81351E-6680-DE1C-740C-8FE398C65DDC}"/>
              </a:ext>
            </a:extLst>
          </p:cNvPr>
          <p:cNvPicPr>
            <a:picLocks noChangeAspect="1"/>
          </p:cNvPicPr>
          <p:nvPr/>
        </p:nvPicPr>
        <p:blipFill>
          <a:blip r:embed="rId5"/>
          <a:stretch>
            <a:fillRect/>
          </a:stretch>
        </p:blipFill>
        <p:spPr>
          <a:xfrm>
            <a:off x="9132608" y="199075"/>
            <a:ext cx="2033830" cy="2542288"/>
          </a:xfrm>
          <a:prstGeom prst="rect">
            <a:avLst/>
          </a:prstGeom>
        </p:spPr>
      </p:pic>
      <p:pic>
        <p:nvPicPr>
          <p:cNvPr id="19" name="Рисунок 18">
            <a:extLst>
              <a:ext uri="{FF2B5EF4-FFF2-40B4-BE49-F238E27FC236}">
                <a16:creationId xmlns:a16="http://schemas.microsoft.com/office/drawing/2014/main" id="{FF280646-D644-6ADB-ECA6-452B4AAD7A02}"/>
              </a:ext>
            </a:extLst>
          </p:cNvPr>
          <p:cNvPicPr>
            <a:picLocks noChangeAspect="1"/>
          </p:cNvPicPr>
          <p:nvPr/>
        </p:nvPicPr>
        <p:blipFill>
          <a:blip r:embed="rId6"/>
          <a:stretch>
            <a:fillRect/>
          </a:stretch>
        </p:blipFill>
        <p:spPr>
          <a:xfrm>
            <a:off x="9625991" y="2450602"/>
            <a:ext cx="2299218" cy="3851724"/>
          </a:xfrm>
          <a:prstGeom prst="rect">
            <a:avLst/>
          </a:prstGeom>
        </p:spPr>
      </p:pic>
    </p:spTree>
    <p:extLst>
      <p:ext uri="{BB962C8B-B14F-4D97-AF65-F5344CB8AC3E}">
        <p14:creationId xmlns:p14="http://schemas.microsoft.com/office/powerpoint/2010/main" val="1423067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каймление">
  <a:themeElements>
    <a:clrScheme name="TM89910445">
      <a:dk1>
        <a:srgbClr val="000000"/>
      </a:dk1>
      <a:lt1>
        <a:srgbClr val="FFFFFF"/>
      </a:lt1>
      <a:dk2>
        <a:srgbClr val="1F2C28"/>
      </a:dk2>
      <a:lt2>
        <a:srgbClr val="F2F2F2"/>
      </a:lt2>
      <a:accent1>
        <a:srgbClr val="B77EC3"/>
      </a:accent1>
      <a:accent2>
        <a:srgbClr val="78ABF3"/>
      </a:accent2>
      <a:accent3>
        <a:srgbClr val="F3CF23"/>
      </a:accent3>
      <a:accent4>
        <a:srgbClr val="61E98D"/>
      </a:accent4>
      <a:accent5>
        <a:srgbClr val="6D20CD"/>
      </a:accent5>
      <a:accent6>
        <a:srgbClr val="F14730"/>
      </a:accent6>
      <a:hlink>
        <a:srgbClr val="005DBA"/>
      </a:hlink>
      <a:folHlink>
        <a:srgbClr val="6CE3C5"/>
      </a:folHlink>
    </a:clrScheme>
    <a:fontScheme name="Custom 115">
      <a:majorFont>
        <a:latin typeface="Dotum"/>
        <a:ea typeface=""/>
        <a:cs typeface=""/>
      </a:majorFont>
      <a:minorFont>
        <a:latin typeface="Dotum"/>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M89910445_win32_SD_v8" id="{9EAEA56E-8EA8-4896-A0AD-61AECD7A53AA}" vid="{29CF4E89-80A1-46C6-9B4D-1F407FAD02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19A9A3-1299-4C73-A6B6-4CF3BAA3A18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D2373A4-C3EC-45C9-BBF0-0A6D6E76CB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4250B0-171D-4CAE-9DE5-D610D89AF7F4}">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Postmodern marketing meeting</Template>
  <TotalTime>3187</TotalTime>
  <Words>618</Words>
  <Application>Microsoft Office PowerPoint</Application>
  <PresentationFormat>Широкоэкранный</PresentationFormat>
  <Paragraphs>47</Paragraphs>
  <Slides>30</Slides>
  <Notes>5</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30</vt:i4>
      </vt:variant>
    </vt:vector>
  </HeadingPairs>
  <TitlesOfParts>
    <vt:vector size="37" baseType="lpstr">
      <vt:lpstr>Dotum</vt:lpstr>
      <vt:lpstr>Aptos</vt:lpstr>
      <vt:lpstr>Calibri</vt:lpstr>
      <vt:lpstr>Sitka Display</vt:lpstr>
      <vt:lpstr>Times New Roman</vt:lpstr>
      <vt:lpstr>Wingdings</vt:lpstr>
      <vt:lpstr>Окаймление</vt:lpstr>
      <vt:lpstr>  Протиправна діяльність  під час війни  Кримінальна відповідальність</vt:lpstr>
      <vt:lpstr>        Останнім часом все більше молодих людей  залучається до протиправних дій, які загрожують національній безпеці України  Ворог активно вербує молодь. Зростає кількість диверсій, терактів, підпалів автомобілів чи вбивств громадських діячів  Особливо підлітки 14-21 років підпадають під вплив російської пропаганди. Багато з них  діють на користь агресору з метою отримати обіцяну грошову винагородУ  Завербовані Люди втрачають мораль, стають зрадниками своєї батьківщини, наражають на небезпеку своїх співгромадян та країну в цілому  </vt:lpstr>
      <vt:lpstr>ВЕРБУВАННЯ Росіяни залучають українських дітей Та молодь до скоєння злочинів онлайн </vt:lpstr>
      <vt:lpstr>Як злочинці знаходять потенційних жертв?</vt:lpstr>
      <vt:lpstr>ВЕРБування й кримінальна відповідальність</vt:lpstr>
      <vt:lpstr>Презентация PowerPoint</vt:lpstr>
      <vt:lpstr>ЯК поводитися в соціаьних мережах та засобах зв'язку?</vt:lpstr>
      <vt:lpstr>Презентация PowerPoint</vt:lpstr>
      <vt:lpstr>   Існують радикальні молодіжні угрупування, які здійснюють або залучають підлітків до замахів на громадських діячів, політиків, військових</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Перевірте свої знання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Під яку статтю кримінального кодексу України підлягають ці дії ТА як караються?</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Протиправна діяльність  під час війни  Кримінальна відповідальність</dc:title>
  <dc:creator>ЦПТО 4</dc:creator>
  <cp:lastModifiedBy>Номе</cp:lastModifiedBy>
  <cp:revision>20</cp:revision>
  <dcterms:created xsi:type="dcterms:W3CDTF">2024-10-23T21:08:46Z</dcterms:created>
  <dcterms:modified xsi:type="dcterms:W3CDTF">2024-11-12T10:00:32Z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