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322" r:id="rId8"/>
    <p:sldId id="324" r:id="rId9"/>
    <p:sldId id="323" r:id="rId10"/>
    <p:sldId id="326" r:id="rId11"/>
    <p:sldId id="327" r:id="rId12"/>
    <p:sldId id="355" r:id="rId13"/>
    <p:sldId id="356" r:id="rId14"/>
    <p:sldId id="328" r:id="rId15"/>
    <p:sldId id="329" r:id="rId16"/>
    <p:sldId id="331" r:id="rId17"/>
    <p:sldId id="343" r:id="rId18"/>
    <p:sldId id="344" r:id="rId19"/>
    <p:sldId id="345" r:id="rId20"/>
    <p:sldId id="342" r:id="rId21"/>
    <p:sldId id="341" r:id="rId22"/>
    <p:sldId id="330" r:id="rId23"/>
    <p:sldId id="346" r:id="rId24"/>
    <p:sldId id="347" r:id="rId25"/>
    <p:sldId id="350" r:id="rId26"/>
    <p:sldId id="352" r:id="rId27"/>
    <p:sldId id="354" r:id="rId28"/>
    <p:sldId id="348" r:id="rId29"/>
    <p:sldId id="349" r:id="rId30"/>
    <p:sldId id="351" r:id="rId31"/>
    <p:sldId id="332" r:id="rId32"/>
    <p:sldId id="336" r:id="rId33"/>
    <p:sldId id="334" r:id="rId34"/>
    <p:sldId id="335" r:id="rId35"/>
    <p:sldId id="340" r:id="rId36"/>
    <p:sldId id="361" r:id="rId37"/>
    <p:sldId id="360" r:id="rId38"/>
    <p:sldId id="337" r:id="rId39"/>
    <p:sldId id="359" r:id="rId40"/>
    <p:sldId id="357" r:id="rId41"/>
    <p:sldId id="339"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2" d="100"/>
          <a:sy n="72"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931B3-A354-42D6-AE86-BABB8898D811}"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ru-RU"/>
        </a:p>
      </dgm:t>
    </dgm:pt>
    <dgm:pt modelId="{80F7A714-E894-4B6F-ACFD-77E5E4F74FD3}">
      <dgm:prSet phldrT="[Текст]"/>
      <dgm:spPr/>
      <dgm:t>
        <a:bodyPr/>
        <a:lstStyle/>
        <a:p>
          <a:r>
            <a:rPr lang="uk-UA" b="1" dirty="0">
              <a:latin typeface="Times New Roman" panose="02020603050405020304" pitchFamily="18" charset="0"/>
              <a:cs typeface="Times New Roman" panose="02020603050405020304" pitchFamily="18" charset="0"/>
            </a:rPr>
            <a:t>Здійснює</a:t>
          </a:r>
          <a:endParaRPr lang="ru-RU" b="1" dirty="0">
            <a:latin typeface="Times New Roman" panose="02020603050405020304" pitchFamily="18" charset="0"/>
            <a:cs typeface="Times New Roman" panose="02020603050405020304" pitchFamily="18" charset="0"/>
          </a:endParaRPr>
        </a:p>
      </dgm:t>
    </dgm:pt>
    <dgm:pt modelId="{9685B043-3194-48D4-937B-5B8DC2A0F314}" type="parTrans" cxnId="{F8E7D366-4EFA-4CF2-BF8C-20563A23B182}">
      <dgm:prSet/>
      <dgm:spPr/>
      <dgm:t>
        <a:bodyPr/>
        <a:lstStyle/>
        <a:p>
          <a:endParaRPr lang="ru-RU"/>
        </a:p>
      </dgm:t>
    </dgm:pt>
    <dgm:pt modelId="{7ABA2B32-0F1C-4CE9-BAC9-B0F535FD6633}" type="sibTrans" cxnId="{F8E7D366-4EFA-4CF2-BF8C-20563A23B182}">
      <dgm:prSet/>
      <dgm:spPr/>
      <dgm:t>
        <a:bodyPr/>
        <a:lstStyle/>
        <a:p>
          <a:endParaRPr lang="ru-RU"/>
        </a:p>
      </dgm:t>
    </dgm:pt>
    <dgm:pt modelId="{DDF54A00-0703-4EA4-9E5B-18ECB57211F9}">
      <dgm:prSet phldrT="[Текст]" custT="1"/>
      <dgm:spPr/>
      <dgm:t>
        <a:bodyPr/>
        <a:lstStyle/>
        <a:p>
          <a:r>
            <a:rPr lang="uk-UA" sz="1800" b="0" i="0" noProof="0" dirty="0">
              <a:solidFill>
                <a:srgbClr val="002060"/>
              </a:solidFill>
              <a:effectLst/>
              <a:latin typeface="Times New Roman" panose="02020603050405020304" pitchFamily="18" charset="0"/>
            </a:rPr>
            <a:t>консультативну допомогу всім учасникам освітнього процесу з питань навчання, виховання здобувачів освіти, особистісного та професійного розвитку тощо;</a:t>
          </a:r>
          <a:endParaRPr lang="uk-UA" sz="1800" noProof="0" dirty="0">
            <a:solidFill>
              <a:srgbClr val="002060"/>
            </a:solidFill>
          </a:endParaRPr>
        </a:p>
      </dgm:t>
    </dgm:pt>
    <dgm:pt modelId="{73BA4F0F-5A3C-44C1-A725-53DBC3E65B76}" type="parTrans" cxnId="{3CC46F12-6153-40D4-9FB2-F2C3055FC9B0}">
      <dgm:prSet/>
      <dgm:spPr/>
      <dgm:t>
        <a:bodyPr/>
        <a:lstStyle/>
        <a:p>
          <a:endParaRPr lang="ru-RU"/>
        </a:p>
      </dgm:t>
    </dgm:pt>
    <dgm:pt modelId="{6B0A8B46-9AC2-4DC9-A208-169FBE933E00}" type="sibTrans" cxnId="{3CC46F12-6153-40D4-9FB2-F2C3055FC9B0}">
      <dgm:prSet/>
      <dgm:spPr/>
      <dgm:t>
        <a:bodyPr/>
        <a:lstStyle/>
        <a:p>
          <a:endParaRPr lang="ru-RU"/>
        </a:p>
      </dgm:t>
    </dgm:pt>
    <dgm:pt modelId="{81CDF1F7-F414-4833-A69D-91C7E812FABF}">
      <dgm:prSet phldrT="[Текст]"/>
      <dgm:spPr/>
      <dgm:t>
        <a:bodyPr/>
        <a:lstStyle/>
        <a:p>
          <a:r>
            <a:rPr lang="uk-UA" b="1" dirty="0">
              <a:latin typeface="Times New Roman" panose="02020603050405020304" pitchFamily="18" charset="0"/>
              <a:cs typeface="Times New Roman" panose="02020603050405020304" pitchFamily="18" charset="0"/>
            </a:rPr>
            <a:t>Бере участь</a:t>
          </a:r>
          <a:endParaRPr lang="ru-RU" b="1" dirty="0">
            <a:latin typeface="Times New Roman" panose="02020603050405020304" pitchFamily="18" charset="0"/>
            <a:cs typeface="Times New Roman" panose="02020603050405020304" pitchFamily="18" charset="0"/>
          </a:endParaRPr>
        </a:p>
      </dgm:t>
    </dgm:pt>
    <dgm:pt modelId="{DB1DF371-7CBE-4432-98AA-6EE0BEF93699}" type="parTrans" cxnId="{62A10DB2-7C62-47D1-A310-8B776E8F6BC4}">
      <dgm:prSet/>
      <dgm:spPr/>
      <dgm:t>
        <a:bodyPr/>
        <a:lstStyle/>
        <a:p>
          <a:endParaRPr lang="ru-RU"/>
        </a:p>
      </dgm:t>
    </dgm:pt>
    <dgm:pt modelId="{A213C7C6-0862-4DF9-97A0-921A0D9C4C86}" type="sibTrans" cxnId="{62A10DB2-7C62-47D1-A310-8B776E8F6BC4}">
      <dgm:prSet/>
      <dgm:spPr/>
      <dgm:t>
        <a:bodyPr/>
        <a:lstStyle/>
        <a:p>
          <a:endParaRPr lang="ru-RU"/>
        </a:p>
      </dgm:t>
    </dgm:pt>
    <dgm:pt modelId="{849023C1-B6E5-4B76-B509-9A58B56059F9}">
      <dgm:prSet phldrT="[Текст]" custT="1"/>
      <dgm:spPr/>
      <dgm:t>
        <a:bodyPr/>
        <a:lstStyle/>
        <a:p>
          <a:pPr algn="just"/>
          <a:r>
            <a:rPr lang="uk-UA" sz="1800" b="0" i="0" noProof="0" dirty="0">
              <a:solidFill>
                <a:srgbClr val="002060"/>
              </a:solidFill>
              <a:effectLst/>
              <a:latin typeface="Times New Roman" panose="02020603050405020304" pitchFamily="18" charset="0"/>
            </a:rPr>
            <a:t>в освітній діяльності, спрямованій на забезпечення всебічного розвитку здобувачів освіти як особистості та найвищої цінності суспільства, їх талантів, інтелектуальних, творчих і фізичних здібностей, формування цінностей і необхідних для успішної самореалізації компетентностей, виховання відповідальних громадян, які здатні до свідомого суспільного вибору та спрямування своєї діяльності на користь іншим людям і суспільству</a:t>
          </a:r>
          <a:endParaRPr lang="uk-UA" sz="1800" noProof="0" dirty="0">
            <a:solidFill>
              <a:srgbClr val="002060"/>
            </a:solidFill>
          </a:endParaRPr>
        </a:p>
      </dgm:t>
    </dgm:pt>
    <dgm:pt modelId="{7FB2FCB7-B169-4405-8E9C-F751DA527F73}" type="parTrans" cxnId="{DD721921-1F05-4CAE-9835-91945EAC1CB1}">
      <dgm:prSet/>
      <dgm:spPr/>
      <dgm:t>
        <a:bodyPr/>
        <a:lstStyle/>
        <a:p>
          <a:endParaRPr lang="ru-RU"/>
        </a:p>
      </dgm:t>
    </dgm:pt>
    <dgm:pt modelId="{CD1FBF23-A062-4C87-9A4C-0900F02E0C81}" type="sibTrans" cxnId="{DD721921-1F05-4CAE-9835-91945EAC1CB1}">
      <dgm:prSet/>
      <dgm:spPr/>
      <dgm:t>
        <a:bodyPr/>
        <a:lstStyle/>
        <a:p>
          <a:endParaRPr lang="ru-RU"/>
        </a:p>
      </dgm:t>
    </dgm:pt>
    <dgm:pt modelId="{267D5699-7011-44AF-B8FB-F7CFD9DC0D5D}">
      <dgm:prSet phldrT="[Текст]"/>
      <dgm:spPr/>
      <dgm:t>
        <a:bodyPr/>
        <a:lstStyle/>
        <a:p>
          <a:r>
            <a:rPr lang="uk-UA" b="1" dirty="0">
              <a:latin typeface="Times New Roman" panose="02020603050405020304" pitchFamily="18" charset="0"/>
              <a:cs typeface="Times New Roman" panose="02020603050405020304" pitchFamily="18" charset="0"/>
            </a:rPr>
            <a:t>Сприяє</a:t>
          </a:r>
          <a:endParaRPr lang="ru-RU" b="1" dirty="0">
            <a:latin typeface="Times New Roman" panose="02020603050405020304" pitchFamily="18" charset="0"/>
            <a:cs typeface="Times New Roman" panose="02020603050405020304" pitchFamily="18" charset="0"/>
          </a:endParaRPr>
        </a:p>
      </dgm:t>
    </dgm:pt>
    <dgm:pt modelId="{D97E481A-C071-4750-93D0-490874DECE04}" type="parTrans" cxnId="{F5DBAE71-255E-41C1-9CAB-52EE462DF677}">
      <dgm:prSet/>
      <dgm:spPr/>
      <dgm:t>
        <a:bodyPr/>
        <a:lstStyle/>
        <a:p>
          <a:endParaRPr lang="ru-RU"/>
        </a:p>
      </dgm:t>
    </dgm:pt>
    <dgm:pt modelId="{2002D196-F632-49E8-A240-61181E8D179D}" type="sibTrans" cxnId="{F5DBAE71-255E-41C1-9CAB-52EE462DF677}">
      <dgm:prSet/>
      <dgm:spPr/>
      <dgm:t>
        <a:bodyPr/>
        <a:lstStyle/>
        <a:p>
          <a:endParaRPr lang="ru-RU"/>
        </a:p>
      </dgm:t>
    </dgm:pt>
    <dgm:pt modelId="{7D0DD0C7-C1CD-4CBC-ADD0-DC52097621E5}">
      <dgm:prSet phldrT="[Текст]"/>
      <dgm:spPr/>
      <dgm:t>
        <a:bodyPr/>
        <a:lstStyle/>
        <a:p>
          <a:pPr algn="just"/>
          <a:r>
            <a:rPr lang="uk-UA" b="0" i="0" noProof="0" dirty="0">
              <a:solidFill>
                <a:srgbClr val="002060"/>
              </a:solidFill>
              <a:effectLst/>
              <a:latin typeface="Times New Roman" panose="02020603050405020304" pitchFamily="18" charset="0"/>
            </a:rPr>
            <a:t>попередженню будь-яких видів і форм насильства та конфліктів серед здобувачів освіти;</a:t>
          </a:r>
          <a:endParaRPr lang="uk-UA" noProof="0" dirty="0">
            <a:solidFill>
              <a:srgbClr val="002060"/>
            </a:solidFill>
          </a:endParaRPr>
        </a:p>
      </dgm:t>
    </dgm:pt>
    <dgm:pt modelId="{655FCACF-E1F4-4D2A-A4F7-8DE3810FED0C}" type="parTrans" cxnId="{6100C3E2-92A3-4CB5-AF3E-F51D97E98A3A}">
      <dgm:prSet/>
      <dgm:spPr/>
      <dgm:t>
        <a:bodyPr/>
        <a:lstStyle/>
        <a:p>
          <a:endParaRPr lang="ru-RU"/>
        </a:p>
      </dgm:t>
    </dgm:pt>
    <dgm:pt modelId="{C9B99B0D-6A4F-4432-BA0F-65A359E6A5EB}" type="sibTrans" cxnId="{6100C3E2-92A3-4CB5-AF3E-F51D97E98A3A}">
      <dgm:prSet/>
      <dgm:spPr/>
      <dgm:t>
        <a:bodyPr/>
        <a:lstStyle/>
        <a:p>
          <a:endParaRPr lang="ru-RU"/>
        </a:p>
      </dgm:t>
    </dgm:pt>
    <dgm:pt modelId="{54FA66BA-28C0-45D2-8AEC-196591874732}">
      <dgm:prSet custT="1"/>
      <dgm:spPr/>
      <dgm:t>
        <a:bodyPr/>
        <a:lstStyle/>
        <a:p>
          <a:r>
            <a:rPr lang="uk-UA" sz="1800" b="0" i="0" noProof="0" dirty="0">
              <a:solidFill>
                <a:srgbClr val="002060"/>
              </a:solidFill>
              <a:effectLst/>
              <a:latin typeface="Times New Roman" panose="02020603050405020304" pitchFamily="18" charset="0"/>
            </a:rPr>
            <a:t>роботу з постраждалими від насильства дітьми тощо</a:t>
          </a:r>
        </a:p>
      </dgm:t>
    </dgm:pt>
    <dgm:pt modelId="{3750C289-064C-4636-8957-353D3CD91CFA}" type="parTrans" cxnId="{7513B6D6-74BF-4C1A-9645-9949E8232021}">
      <dgm:prSet/>
      <dgm:spPr/>
      <dgm:t>
        <a:bodyPr/>
        <a:lstStyle/>
        <a:p>
          <a:endParaRPr lang="ru-RU"/>
        </a:p>
      </dgm:t>
    </dgm:pt>
    <dgm:pt modelId="{8EC91039-315F-4603-852E-97234B293EC5}" type="sibTrans" cxnId="{7513B6D6-74BF-4C1A-9645-9949E8232021}">
      <dgm:prSet/>
      <dgm:spPr/>
      <dgm:t>
        <a:bodyPr/>
        <a:lstStyle/>
        <a:p>
          <a:endParaRPr lang="ru-RU"/>
        </a:p>
      </dgm:t>
    </dgm:pt>
    <dgm:pt modelId="{584322E9-3407-42A4-A97F-06BA3E511FA2}">
      <dgm:prSet/>
      <dgm:spPr/>
      <dgm:t>
        <a:bodyPr/>
        <a:lstStyle/>
        <a:p>
          <a:pPr algn="just"/>
          <a:r>
            <a:rPr lang="uk-UA" b="0" i="0" noProof="0" dirty="0">
              <a:solidFill>
                <a:srgbClr val="002060"/>
              </a:solidFill>
              <a:effectLst/>
              <a:latin typeface="Times New Roman" panose="02020603050405020304" pitchFamily="18" charset="0"/>
            </a:rPr>
            <a:t>формуванню небайдужого ставлення здобувачів освіти до постраждалих дітей, усвідомлення необхідності невідкладного інформування педагогів про випадки домашнього насильства і конфліктів серед здобувачів освіти, що стали їм відомі</a:t>
          </a:r>
        </a:p>
      </dgm:t>
    </dgm:pt>
    <dgm:pt modelId="{726E2558-5711-48CB-8D82-8BE8A982EB9F}" type="parTrans" cxnId="{42A8A62A-516B-4A65-9201-FE435D16609B}">
      <dgm:prSet/>
      <dgm:spPr/>
      <dgm:t>
        <a:bodyPr/>
        <a:lstStyle/>
        <a:p>
          <a:endParaRPr lang="ru-RU"/>
        </a:p>
      </dgm:t>
    </dgm:pt>
    <dgm:pt modelId="{D5F09B0E-9A62-4514-87F5-8DD8BE4867FB}" type="sibTrans" cxnId="{42A8A62A-516B-4A65-9201-FE435D16609B}">
      <dgm:prSet/>
      <dgm:spPr/>
      <dgm:t>
        <a:bodyPr/>
        <a:lstStyle/>
        <a:p>
          <a:endParaRPr lang="ru-RU"/>
        </a:p>
      </dgm:t>
    </dgm:pt>
    <dgm:pt modelId="{09A3877F-9A0E-4556-867A-0662CEFA755D}" type="pres">
      <dgm:prSet presAssocID="{ED6931B3-A354-42D6-AE86-BABB8898D811}" presName="linearFlow" presStyleCnt="0">
        <dgm:presLayoutVars>
          <dgm:dir/>
          <dgm:animLvl val="lvl"/>
          <dgm:resizeHandles val="exact"/>
        </dgm:presLayoutVars>
      </dgm:prSet>
      <dgm:spPr/>
    </dgm:pt>
    <dgm:pt modelId="{3DCCB947-18C5-49DC-8C9B-25CE562CC219}" type="pres">
      <dgm:prSet presAssocID="{80F7A714-E894-4B6F-ACFD-77E5E4F74FD3}" presName="composite" presStyleCnt="0"/>
      <dgm:spPr/>
    </dgm:pt>
    <dgm:pt modelId="{94094E6F-DC01-443A-8B7C-C0D808EE7EF4}" type="pres">
      <dgm:prSet presAssocID="{80F7A714-E894-4B6F-ACFD-77E5E4F74FD3}" presName="parentText" presStyleLbl="alignNode1" presStyleIdx="0" presStyleCnt="3">
        <dgm:presLayoutVars>
          <dgm:chMax val="1"/>
          <dgm:bulletEnabled val="1"/>
        </dgm:presLayoutVars>
      </dgm:prSet>
      <dgm:spPr/>
    </dgm:pt>
    <dgm:pt modelId="{374B1EF2-4C5E-409E-9C50-9737EE9015AA}" type="pres">
      <dgm:prSet presAssocID="{80F7A714-E894-4B6F-ACFD-77E5E4F74FD3}" presName="descendantText" presStyleLbl="alignAcc1" presStyleIdx="0" presStyleCnt="3">
        <dgm:presLayoutVars>
          <dgm:bulletEnabled val="1"/>
        </dgm:presLayoutVars>
      </dgm:prSet>
      <dgm:spPr/>
    </dgm:pt>
    <dgm:pt modelId="{7B9786FC-83B2-4EE5-8D21-599666EFB2D7}" type="pres">
      <dgm:prSet presAssocID="{7ABA2B32-0F1C-4CE9-BAC9-B0F535FD6633}" presName="sp" presStyleCnt="0"/>
      <dgm:spPr/>
    </dgm:pt>
    <dgm:pt modelId="{99BD4AC8-A0B9-4895-8051-0E02DA9B228C}" type="pres">
      <dgm:prSet presAssocID="{81CDF1F7-F414-4833-A69D-91C7E812FABF}" presName="composite" presStyleCnt="0"/>
      <dgm:spPr/>
    </dgm:pt>
    <dgm:pt modelId="{114CD51F-F099-484C-B05F-7D0CC4C5641F}" type="pres">
      <dgm:prSet presAssocID="{81CDF1F7-F414-4833-A69D-91C7E812FABF}" presName="parentText" presStyleLbl="alignNode1" presStyleIdx="1" presStyleCnt="3">
        <dgm:presLayoutVars>
          <dgm:chMax val="1"/>
          <dgm:bulletEnabled val="1"/>
        </dgm:presLayoutVars>
      </dgm:prSet>
      <dgm:spPr/>
    </dgm:pt>
    <dgm:pt modelId="{9C1646D7-68D4-436C-9578-20C055DD04CB}" type="pres">
      <dgm:prSet presAssocID="{81CDF1F7-F414-4833-A69D-91C7E812FABF}" presName="descendantText" presStyleLbl="alignAcc1" presStyleIdx="1" presStyleCnt="3">
        <dgm:presLayoutVars>
          <dgm:bulletEnabled val="1"/>
        </dgm:presLayoutVars>
      </dgm:prSet>
      <dgm:spPr/>
    </dgm:pt>
    <dgm:pt modelId="{9A949B9A-B02D-428E-8039-A00DE2D8937F}" type="pres">
      <dgm:prSet presAssocID="{A213C7C6-0862-4DF9-97A0-921A0D9C4C86}" presName="sp" presStyleCnt="0"/>
      <dgm:spPr/>
    </dgm:pt>
    <dgm:pt modelId="{84BDFEF2-C650-46F1-AF14-B65F90C9B782}" type="pres">
      <dgm:prSet presAssocID="{267D5699-7011-44AF-B8FB-F7CFD9DC0D5D}" presName="composite" presStyleCnt="0"/>
      <dgm:spPr/>
    </dgm:pt>
    <dgm:pt modelId="{2FC10F69-7FFC-4476-81E3-2AA185840CAC}" type="pres">
      <dgm:prSet presAssocID="{267D5699-7011-44AF-B8FB-F7CFD9DC0D5D}" presName="parentText" presStyleLbl="alignNode1" presStyleIdx="2" presStyleCnt="3">
        <dgm:presLayoutVars>
          <dgm:chMax val="1"/>
          <dgm:bulletEnabled val="1"/>
        </dgm:presLayoutVars>
      </dgm:prSet>
      <dgm:spPr/>
    </dgm:pt>
    <dgm:pt modelId="{205D6934-2ADE-46FE-9C5A-6633A61BF933}" type="pres">
      <dgm:prSet presAssocID="{267D5699-7011-44AF-B8FB-F7CFD9DC0D5D}" presName="descendantText" presStyleLbl="alignAcc1" presStyleIdx="2" presStyleCnt="3">
        <dgm:presLayoutVars>
          <dgm:bulletEnabled val="1"/>
        </dgm:presLayoutVars>
      </dgm:prSet>
      <dgm:spPr/>
    </dgm:pt>
  </dgm:ptLst>
  <dgm:cxnLst>
    <dgm:cxn modelId="{3CC46F12-6153-40D4-9FB2-F2C3055FC9B0}" srcId="{80F7A714-E894-4B6F-ACFD-77E5E4F74FD3}" destId="{DDF54A00-0703-4EA4-9E5B-18ECB57211F9}" srcOrd="0" destOrd="0" parTransId="{73BA4F0F-5A3C-44C1-A725-53DBC3E65B76}" sibTransId="{6B0A8B46-9AC2-4DC9-A208-169FBE933E00}"/>
    <dgm:cxn modelId="{DD721921-1F05-4CAE-9835-91945EAC1CB1}" srcId="{81CDF1F7-F414-4833-A69D-91C7E812FABF}" destId="{849023C1-B6E5-4B76-B509-9A58B56059F9}" srcOrd="0" destOrd="0" parTransId="{7FB2FCB7-B169-4405-8E9C-F751DA527F73}" sibTransId="{CD1FBF23-A062-4C87-9A4C-0900F02E0C81}"/>
    <dgm:cxn modelId="{42A8A62A-516B-4A65-9201-FE435D16609B}" srcId="{267D5699-7011-44AF-B8FB-F7CFD9DC0D5D}" destId="{584322E9-3407-42A4-A97F-06BA3E511FA2}" srcOrd="1" destOrd="0" parTransId="{726E2558-5711-48CB-8D82-8BE8A982EB9F}" sibTransId="{D5F09B0E-9A62-4514-87F5-8DD8BE4867FB}"/>
    <dgm:cxn modelId="{B15B7633-6A68-4D83-AC9E-7FCED0A5040E}" type="presOf" srcId="{54FA66BA-28C0-45D2-8AEC-196591874732}" destId="{374B1EF2-4C5E-409E-9C50-9737EE9015AA}" srcOrd="0" destOrd="1" presId="urn:microsoft.com/office/officeart/2005/8/layout/chevron2"/>
    <dgm:cxn modelId="{FADD7F43-8F49-42C4-878D-EFA136B23299}" type="presOf" srcId="{849023C1-B6E5-4B76-B509-9A58B56059F9}" destId="{9C1646D7-68D4-436C-9578-20C055DD04CB}" srcOrd="0" destOrd="0" presId="urn:microsoft.com/office/officeart/2005/8/layout/chevron2"/>
    <dgm:cxn modelId="{87379565-C1B7-4C96-A623-79B4BD7FAEBE}" type="presOf" srcId="{81CDF1F7-F414-4833-A69D-91C7E812FABF}" destId="{114CD51F-F099-484C-B05F-7D0CC4C5641F}" srcOrd="0" destOrd="0" presId="urn:microsoft.com/office/officeart/2005/8/layout/chevron2"/>
    <dgm:cxn modelId="{F8E7D366-4EFA-4CF2-BF8C-20563A23B182}" srcId="{ED6931B3-A354-42D6-AE86-BABB8898D811}" destId="{80F7A714-E894-4B6F-ACFD-77E5E4F74FD3}" srcOrd="0" destOrd="0" parTransId="{9685B043-3194-48D4-937B-5B8DC2A0F314}" sibTransId="{7ABA2B32-0F1C-4CE9-BAC9-B0F535FD6633}"/>
    <dgm:cxn modelId="{F5DBAE71-255E-41C1-9CAB-52EE462DF677}" srcId="{ED6931B3-A354-42D6-AE86-BABB8898D811}" destId="{267D5699-7011-44AF-B8FB-F7CFD9DC0D5D}" srcOrd="2" destOrd="0" parTransId="{D97E481A-C071-4750-93D0-490874DECE04}" sibTransId="{2002D196-F632-49E8-A240-61181E8D179D}"/>
    <dgm:cxn modelId="{6C1E907F-2B13-4648-994B-827072F1C690}" type="presOf" srcId="{584322E9-3407-42A4-A97F-06BA3E511FA2}" destId="{205D6934-2ADE-46FE-9C5A-6633A61BF933}" srcOrd="0" destOrd="1" presId="urn:microsoft.com/office/officeart/2005/8/layout/chevron2"/>
    <dgm:cxn modelId="{F3059789-AE06-4C64-83B6-BCE15216F2A9}" type="presOf" srcId="{7D0DD0C7-C1CD-4CBC-ADD0-DC52097621E5}" destId="{205D6934-2ADE-46FE-9C5A-6633A61BF933}" srcOrd="0" destOrd="0" presId="urn:microsoft.com/office/officeart/2005/8/layout/chevron2"/>
    <dgm:cxn modelId="{EC423DAA-6CC8-4F53-A63A-0EB2817C8B24}" type="presOf" srcId="{80F7A714-E894-4B6F-ACFD-77E5E4F74FD3}" destId="{94094E6F-DC01-443A-8B7C-C0D808EE7EF4}" srcOrd="0" destOrd="0" presId="urn:microsoft.com/office/officeart/2005/8/layout/chevron2"/>
    <dgm:cxn modelId="{62A10DB2-7C62-47D1-A310-8B776E8F6BC4}" srcId="{ED6931B3-A354-42D6-AE86-BABB8898D811}" destId="{81CDF1F7-F414-4833-A69D-91C7E812FABF}" srcOrd="1" destOrd="0" parTransId="{DB1DF371-7CBE-4432-98AA-6EE0BEF93699}" sibTransId="{A213C7C6-0862-4DF9-97A0-921A0D9C4C86}"/>
    <dgm:cxn modelId="{7285E6D5-2B27-4F04-98FF-DFDF1E0227DF}" type="presOf" srcId="{267D5699-7011-44AF-B8FB-F7CFD9DC0D5D}" destId="{2FC10F69-7FFC-4476-81E3-2AA185840CAC}" srcOrd="0" destOrd="0" presId="urn:microsoft.com/office/officeart/2005/8/layout/chevron2"/>
    <dgm:cxn modelId="{AE29F6D5-06E3-4FAD-8412-309865919B9C}" type="presOf" srcId="{DDF54A00-0703-4EA4-9E5B-18ECB57211F9}" destId="{374B1EF2-4C5E-409E-9C50-9737EE9015AA}" srcOrd="0" destOrd="0" presId="urn:microsoft.com/office/officeart/2005/8/layout/chevron2"/>
    <dgm:cxn modelId="{7513B6D6-74BF-4C1A-9645-9949E8232021}" srcId="{80F7A714-E894-4B6F-ACFD-77E5E4F74FD3}" destId="{54FA66BA-28C0-45D2-8AEC-196591874732}" srcOrd="1" destOrd="0" parTransId="{3750C289-064C-4636-8957-353D3CD91CFA}" sibTransId="{8EC91039-315F-4603-852E-97234B293EC5}"/>
    <dgm:cxn modelId="{6100C3E2-92A3-4CB5-AF3E-F51D97E98A3A}" srcId="{267D5699-7011-44AF-B8FB-F7CFD9DC0D5D}" destId="{7D0DD0C7-C1CD-4CBC-ADD0-DC52097621E5}" srcOrd="0" destOrd="0" parTransId="{655FCACF-E1F4-4D2A-A4F7-8DE3810FED0C}" sibTransId="{C9B99B0D-6A4F-4432-BA0F-65A359E6A5EB}"/>
    <dgm:cxn modelId="{A19E1BFC-2EFF-495D-B036-8C8A6F443ACD}" type="presOf" srcId="{ED6931B3-A354-42D6-AE86-BABB8898D811}" destId="{09A3877F-9A0E-4556-867A-0662CEFA755D}" srcOrd="0" destOrd="0" presId="urn:microsoft.com/office/officeart/2005/8/layout/chevron2"/>
    <dgm:cxn modelId="{8F8D6830-C0A1-4AD9-9E5A-981C6997610D}" type="presParOf" srcId="{09A3877F-9A0E-4556-867A-0662CEFA755D}" destId="{3DCCB947-18C5-49DC-8C9B-25CE562CC219}" srcOrd="0" destOrd="0" presId="urn:microsoft.com/office/officeart/2005/8/layout/chevron2"/>
    <dgm:cxn modelId="{B6FF9F1F-9DE4-48FC-8873-1D4D0DBF156F}" type="presParOf" srcId="{3DCCB947-18C5-49DC-8C9B-25CE562CC219}" destId="{94094E6F-DC01-443A-8B7C-C0D808EE7EF4}" srcOrd="0" destOrd="0" presId="urn:microsoft.com/office/officeart/2005/8/layout/chevron2"/>
    <dgm:cxn modelId="{C52BC00B-1B0D-4F69-B1B5-A4DAEF88E4DB}" type="presParOf" srcId="{3DCCB947-18C5-49DC-8C9B-25CE562CC219}" destId="{374B1EF2-4C5E-409E-9C50-9737EE9015AA}" srcOrd="1" destOrd="0" presId="urn:microsoft.com/office/officeart/2005/8/layout/chevron2"/>
    <dgm:cxn modelId="{C8B8DFF4-F293-48B2-8A14-3A36568F4E9D}" type="presParOf" srcId="{09A3877F-9A0E-4556-867A-0662CEFA755D}" destId="{7B9786FC-83B2-4EE5-8D21-599666EFB2D7}" srcOrd="1" destOrd="0" presId="urn:microsoft.com/office/officeart/2005/8/layout/chevron2"/>
    <dgm:cxn modelId="{58E31999-8896-444E-A8FF-AD577916E6ED}" type="presParOf" srcId="{09A3877F-9A0E-4556-867A-0662CEFA755D}" destId="{99BD4AC8-A0B9-4895-8051-0E02DA9B228C}" srcOrd="2" destOrd="0" presId="urn:microsoft.com/office/officeart/2005/8/layout/chevron2"/>
    <dgm:cxn modelId="{40107CDD-D217-4564-9F7A-D86950DD2270}" type="presParOf" srcId="{99BD4AC8-A0B9-4895-8051-0E02DA9B228C}" destId="{114CD51F-F099-484C-B05F-7D0CC4C5641F}" srcOrd="0" destOrd="0" presId="urn:microsoft.com/office/officeart/2005/8/layout/chevron2"/>
    <dgm:cxn modelId="{483A2736-8659-4ED7-BC4C-48D0F646077B}" type="presParOf" srcId="{99BD4AC8-A0B9-4895-8051-0E02DA9B228C}" destId="{9C1646D7-68D4-436C-9578-20C055DD04CB}" srcOrd="1" destOrd="0" presId="urn:microsoft.com/office/officeart/2005/8/layout/chevron2"/>
    <dgm:cxn modelId="{F4FB1B09-8688-42AE-86D8-47F3FD4D12DE}" type="presParOf" srcId="{09A3877F-9A0E-4556-867A-0662CEFA755D}" destId="{9A949B9A-B02D-428E-8039-A00DE2D8937F}" srcOrd="3" destOrd="0" presId="urn:microsoft.com/office/officeart/2005/8/layout/chevron2"/>
    <dgm:cxn modelId="{B82F0950-05BB-4AC1-80E9-4CDBC172AA4D}" type="presParOf" srcId="{09A3877F-9A0E-4556-867A-0662CEFA755D}" destId="{84BDFEF2-C650-46F1-AF14-B65F90C9B782}" srcOrd="4" destOrd="0" presId="urn:microsoft.com/office/officeart/2005/8/layout/chevron2"/>
    <dgm:cxn modelId="{451BCC3B-574D-4356-9EAC-631706C39104}" type="presParOf" srcId="{84BDFEF2-C650-46F1-AF14-B65F90C9B782}" destId="{2FC10F69-7FFC-4476-81E3-2AA185840CAC}" srcOrd="0" destOrd="0" presId="urn:microsoft.com/office/officeart/2005/8/layout/chevron2"/>
    <dgm:cxn modelId="{A578F5D8-81D9-4126-9241-AB4D38EAB821}" type="presParOf" srcId="{84BDFEF2-C650-46F1-AF14-B65F90C9B782}" destId="{205D6934-2ADE-46FE-9C5A-6633A61BF933}" srcOrd="1" destOrd="0" presId="urn:microsoft.com/office/officeart/2005/8/layout/chevron2"/>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EEC96-ED31-4FC1-8247-11E5127C68B9}" type="doc">
      <dgm:prSet loTypeId="urn:microsoft.com/office/officeart/2005/8/layout/chevron2" loCatId="list" qsTypeId="urn:microsoft.com/office/officeart/2005/8/quickstyle/3d3" qsCatId="3D" csTypeId="urn:microsoft.com/office/officeart/2005/8/colors/colorful5" csCatId="colorful" phldr="1"/>
      <dgm:spPr/>
      <dgm:t>
        <a:bodyPr/>
        <a:lstStyle/>
        <a:p>
          <a:endParaRPr lang="ru-RU"/>
        </a:p>
      </dgm:t>
    </dgm:pt>
    <dgm:pt modelId="{C5CD464E-03B2-4FD1-B82C-B4E94E08A25F}">
      <dgm:prSet phldrT="[Текст]"/>
      <dgm:spPr/>
      <dgm:t>
        <a:bodyPr/>
        <a:lstStyle/>
        <a:p>
          <a:r>
            <a:rPr lang="uk-UA" b="1" dirty="0">
              <a:latin typeface="Times New Roman" panose="02020603050405020304" pitchFamily="18" charset="0"/>
              <a:cs typeface="Times New Roman" panose="02020603050405020304" pitchFamily="18" charset="0"/>
            </a:rPr>
            <a:t>Здійснює</a:t>
          </a:r>
          <a:endParaRPr lang="ru-RU" b="1" dirty="0">
            <a:latin typeface="Times New Roman" panose="02020603050405020304" pitchFamily="18" charset="0"/>
            <a:cs typeface="Times New Roman" panose="02020603050405020304" pitchFamily="18" charset="0"/>
          </a:endParaRPr>
        </a:p>
      </dgm:t>
    </dgm:pt>
    <dgm:pt modelId="{6F74BC04-8A2D-479D-9A32-E6DF92419680}" type="parTrans" cxnId="{EE6C46E5-D76B-4494-8C6E-4EB0C5056AB5}">
      <dgm:prSet/>
      <dgm:spPr/>
      <dgm:t>
        <a:bodyPr/>
        <a:lstStyle/>
        <a:p>
          <a:endParaRPr lang="ru-RU"/>
        </a:p>
      </dgm:t>
    </dgm:pt>
    <dgm:pt modelId="{893C43AA-8DA2-4597-877B-EC0069CD0EAF}" type="sibTrans" cxnId="{EE6C46E5-D76B-4494-8C6E-4EB0C5056AB5}">
      <dgm:prSet/>
      <dgm:spPr/>
      <dgm:t>
        <a:bodyPr/>
        <a:lstStyle/>
        <a:p>
          <a:endParaRPr lang="ru-RU"/>
        </a:p>
      </dgm:t>
    </dgm:pt>
    <dgm:pt modelId="{28FF301F-AF68-44D7-86B2-F1CF8AE2F0A3}">
      <dgm:prSet phldrT="[Текст]" custT="1"/>
      <dgm:spPr>
        <a:solidFill>
          <a:schemeClr val="bg1">
            <a:alpha val="90000"/>
          </a:schemeClr>
        </a:solidFill>
      </dgm:spPr>
      <dgm:t>
        <a:bodyPr/>
        <a:lstStyle/>
        <a:p>
          <a:pPr algn="just"/>
          <a:r>
            <a:rPr lang="uk-UA" sz="1600" b="0" i="0" noProof="0" dirty="0">
              <a:solidFill>
                <a:srgbClr val="002060"/>
              </a:solidFill>
              <a:effectLst/>
              <a:latin typeface="Times New Roman" panose="02020603050405020304" pitchFamily="18" charset="0"/>
            </a:rPr>
            <a:t>соціально-педагогічний супровід здобувачів освіти, які потребують піклування чи перебувають у складних життєвих обставинах;</a:t>
          </a:r>
          <a:endParaRPr lang="uk-UA" sz="1600" noProof="0" dirty="0">
            <a:solidFill>
              <a:srgbClr val="002060"/>
            </a:solidFill>
          </a:endParaRPr>
        </a:p>
      </dgm:t>
    </dgm:pt>
    <dgm:pt modelId="{7156F890-E04B-4CB9-9CCD-C623E9FB3B30}" type="parTrans" cxnId="{E7BFE16A-31A6-40A0-A94F-19285F5B54B3}">
      <dgm:prSet/>
      <dgm:spPr/>
      <dgm:t>
        <a:bodyPr/>
        <a:lstStyle/>
        <a:p>
          <a:endParaRPr lang="ru-RU"/>
        </a:p>
      </dgm:t>
    </dgm:pt>
    <dgm:pt modelId="{2B4F5F48-551F-434F-AAD7-1E620A0F2B79}" type="sibTrans" cxnId="{E7BFE16A-31A6-40A0-A94F-19285F5B54B3}">
      <dgm:prSet/>
      <dgm:spPr/>
      <dgm:t>
        <a:bodyPr/>
        <a:lstStyle/>
        <a:p>
          <a:endParaRPr lang="ru-RU"/>
        </a:p>
      </dgm:t>
    </dgm:pt>
    <dgm:pt modelId="{A944E11F-4161-46D3-B2E3-29F07B941A39}">
      <dgm:prSet phldrT="[Текст]"/>
      <dgm:spPr/>
      <dgm:t>
        <a:bodyPr/>
        <a:lstStyle/>
        <a:p>
          <a:r>
            <a:rPr lang="uk-UA" b="1" dirty="0">
              <a:latin typeface="Times New Roman" panose="02020603050405020304" pitchFamily="18" charset="0"/>
              <a:cs typeface="Times New Roman" panose="02020603050405020304" pitchFamily="18" charset="0"/>
            </a:rPr>
            <a:t>Бере участь</a:t>
          </a:r>
          <a:endParaRPr lang="ru-RU" b="1" dirty="0">
            <a:latin typeface="Times New Roman" panose="02020603050405020304" pitchFamily="18" charset="0"/>
            <a:cs typeface="Times New Roman" panose="02020603050405020304" pitchFamily="18" charset="0"/>
          </a:endParaRPr>
        </a:p>
      </dgm:t>
    </dgm:pt>
    <dgm:pt modelId="{96A77C74-C85E-4EED-A67D-953F1B8711F1}" type="parTrans" cxnId="{652342E6-3395-4EE1-BC4B-FD5BCE79B942}">
      <dgm:prSet/>
      <dgm:spPr/>
      <dgm:t>
        <a:bodyPr/>
        <a:lstStyle/>
        <a:p>
          <a:endParaRPr lang="ru-RU"/>
        </a:p>
      </dgm:t>
    </dgm:pt>
    <dgm:pt modelId="{FE6C57F4-A92C-41FF-85FD-EA762BC91168}" type="sibTrans" cxnId="{652342E6-3395-4EE1-BC4B-FD5BCE79B942}">
      <dgm:prSet/>
      <dgm:spPr/>
      <dgm:t>
        <a:bodyPr/>
        <a:lstStyle/>
        <a:p>
          <a:endParaRPr lang="ru-RU"/>
        </a:p>
      </dgm:t>
    </dgm:pt>
    <dgm:pt modelId="{77F35D7D-E524-4422-9A8A-CE59C30A7D89}">
      <dgm:prSet phldrT="[Текст]" custT="1"/>
      <dgm:spPr/>
      <dgm:t>
        <a:bodyPr/>
        <a:lstStyle/>
        <a:p>
          <a:pPr algn="just"/>
          <a:r>
            <a:rPr lang="uk-UA" sz="1800" b="0" i="0" noProof="0" dirty="0">
              <a:solidFill>
                <a:srgbClr val="002060"/>
              </a:solidFill>
              <a:effectLst/>
              <a:latin typeface="Times New Roman" panose="02020603050405020304" pitchFamily="18" charset="0"/>
            </a:rPr>
            <a:t>наданні допомоги дітям і сім’ям, що перебувають у складних життєвих обставинах або потребують посиленої педагогічної уваги чи мають особливі освітні потреби, в тому числі постраждалим від насильства та військових конфліктів</a:t>
          </a:r>
          <a:endParaRPr lang="uk-UA" sz="1800" noProof="0" dirty="0">
            <a:solidFill>
              <a:srgbClr val="002060"/>
            </a:solidFill>
          </a:endParaRPr>
        </a:p>
      </dgm:t>
    </dgm:pt>
    <dgm:pt modelId="{FF0E8AF3-1284-4A4C-A2FD-81DBBB45173E}" type="parTrans" cxnId="{4DB846FF-82A6-4FB5-BC62-C05E2196FD19}">
      <dgm:prSet/>
      <dgm:spPr/>
      <dgm:t>
        <a:bodyPr/>
        <a:lstStyle/>
        <a:p>
          <a:endParaRPr lang="ru-RU"/>
        </a:p>
      </dgm:t>
    </dgm:pt>
    <dgm:pt modelId="{1A2F315B-2BF1-40E0-B179-490D32542659}" type="sibTrans" cxnId="{4DB846FF-82A6-4FB5-BC62-C05E2196FD19}">
      <dgm:prSet/>
      <dgm:spPr/>
      <dgm:t>
        <a:bodyPr/>
        <a:lstStyle/>
        <a:p>
          <a:endParaRPr lang="ru-RU"/>
        </a:p>
      </dgm:t>
    </dgm:pt>
    <dgm:pt modelId="{1B05BDB5-2BF6-4A25-BAB4-EEAFA41A780E}">
      <dgm:prSet phldrT="[Текст]"/>
      <dgm:spPr/>
      <dgm:t>
        <a:bodyPr/>
        <a:lstStyle/>
        <a:p>
          <a:r>
            <a:rPr lang="uk-UA" b="1" dirty="0">
              <a:latin typeface="Times New Roman" panose="02020603050405020304" pitchFamily="18" charset="0"/>
              <a:cs typeface="Times New Roman" panose="02020603050405020304" pitchFamily="18" charset="0"/>
            </a:rPr>
            <a:t>Сприяє</a:t>
          </a:r>
          <a:endParaRPr lang="ru-RU" b="1" dirty="0">
            <a:latin typeface="Times New Roman" panose="02020603050405020304" pitchFamily="18" charset="0"/>
            <a:cs typeface="Times New Roman" panose="02020603050405020304" pitchFamily="18" charset="0"/>
          </a:endParaRPr>
        </a:p>
      </dgm:t>
    </dgm:pt>
    <dgm:pt modelId="{D88BE698-2D05-4CC9-BB20-5B16D35F8ACD}" type="parTrans" cxnId="{78D27C6E-D818-44AC-8EEA-AE9DDD93BA41}">
      <dgm:prSet/>
      <dgm:spPr/>
      <dgm:t>
        <a:bodyPr/>
        <a:lstStyle/>
        <a:p>
          <a:endParaRPr lang="ru-RU"/>
        </a:p>
      </dgm:t>
    </dgm:pt>
    <dgm:pt modelId="{15D308E1-1AE4-4C11-9C8D-A0D6DC188482}" type="sibTrans" cxnId="{78D27C6E-D818-44AC-8EEA-AE9DDD93BA41}">
      <dgm:prSet/>
      <dgm:spPr/>
      <dgm:t>
        <a:bodyPr/>
        <a:lstStyle/>
        <a:p>
          <a:endParaRPr lang="ru-RU"/>
        </a:p>
      </dgm:t>
    </dgm:pt>
    <dgm:pt modelId="{A420E4C2-0D55-4950-9D95-F3A633A64DE0}">
      <dgm:prSet phldrT="[Текст]" custT="1"/>
      <dgm:spPr/>
      <dgm:t>
        <a:bodyPr/>
        <a:lstStyle/>
        <a:p>
          <a:pPr algn="just"/>
          <a:r>
            <a:rPr lang="uk-UA" sz="1600" b="0" i="0" noProof="0" dirty="0">
              <a:solidFill>
                <a:srgbClr val="002060"/>
              </a:solidFill>
              <a:effectLst/>
              <a:latin typeface="Times New Roman" panose="02020603050405020304" pitchFamily="18" charset="0"/>
            </a:rPr>
            <a:t>взаємодії закладів освіти, сім’ї і суспільства у вихованні здобувачів освіти, їх адаптації до умов соціального середовища, забезпечує консультативну допомогу батькам (законним представникам);</a:t>
          </a:r>
          <a:endParaRPr lang="uk-UA" sz="1600" noProof="0" dirty="0">
            <a:solidFill>
              <a:srgbClr val="002060"/>
            </a:solidFill>
          </a:endParaRPr>
        </a:p>
      </dgm:t>
    </dgm:pt>
    <dgm:pt modelId="{F0F665BD-45C8-43E6-B67A-C58F81785BF5}" type="parTrans" cxnId="{6BBD3D15-B1ED-4EE1-93E1-A0747327C893}">
      <dgm:prSet/>
      <dgm:spPr/>
      <dgm:t>
        <a:bodyPr/>
        <a:lstStyle/>
        <a:p>
          <a:endParaRPr lang="ru-RU"/>
        </a:p>
      </dgm:t>
    </dgm:pt>
    <dgm:pt modelId="{56C9E489-EA90-483E-9E6C-FAC13F2952AC}" type="sibTrans" cxnId="{6BBD3D15-B1ED-4EE1-93E1-A0747327C893}">
      <dgm:prSet/>
      <dgm:spPr/>
      <dgm:t>
        <a:bodyPr/>
        <a:lstStyle/>
        <a:p>
          <a:endParaRPr lang="ru-RU"/>
        </a:p>
      </dgm:t>
    </dgm:pt>
    <dgm:pt modelId="{F048D64F-AB3D-4098-9218-8DED70BE8340}">
      <dgm:prSet custT="1"/>
      <dgm:spPr>
        <a:solidFill>
          <a:schemeClr val="bg1">
            <a:alpha val="90000"/>
          </a:schemeClr>
        </a:solidFill>
      </dgm:spPr>
      <dgm:t>
        <a:bodyPr/>
        <a:lstStyle/>
        <a:p>
          <a:pPr algn="just"/>
          <a:r>
            <a:rPr lang="uk-UA" sz="1600" b="0" i="0" noProof="0" dirty="0">
              <a:solidFill>
                <a:srgbClr val="002060"/>
              </a:solidFill>
              <a:effectLst/>
              <a:latin typeface="Times New Roman" panose="02020603050405020304" pitchFamily="18" charset="0"/>
            </a:rPr>
            <a:t>просвітницьку та профілактичну роботу серед учасників освітнього процесу з питань запобігання та протидії домашньому насильству;</a:t>
          </a:r>
        </a:p>
      </dgm:t>
    </dgm:pt>
    <dgm:pt modelId="{3221694A-91DF-43E4-A308-91146E01CABF}" type="parTrans" cxnId="{0378CB85-4817-4518-A284-5B83008B98CB}">
      <dgm:prSet/>
      <dgm:spPr/>
      <dgm:t>
        <a:bodyPr/>
        <a:lstStyle/>
        <a:p>
          <a:endParaRPr lang="ru-RU"/>
        </a:p>
      </dgm:t>
    </dgm:pt>
    <dgm:pt modelId="{F271FDFA-88D4-44E8-B98F-611891938FDD}" type="sibTrans" cxnId="{0378CB85-4817-4518-A284-5B83008B98CB}">
      <dgm:prSet/>
      <dgm:spPr/>
      <dgm:t>
        <a:bodyPr/>
        <a:lstStyle/>
        <a:p>
          <a:endParaRPr lang="ru-RU"/>
        </a:p>
      </dgm:t>
    </dgm:pt>
    <dgm:pt modelId="{B6CA0651-72E7-49D8-A29B-7ECCE25C60FB}">
      <dgm:prSet custT="1"/>
      <dgm:spPr>
        <a:solidFill>
          <a:schemeClr val="bg1">
            <a:alpha val="90000"/>
          </a:schemeClr>
        </a:solidFill>
      </dgm:spPr>
      <dgm:t>
        <a:bodyPr/>
        <a:lstStyle/>
        <a:p>
          <a:pPr algn="just"/>
          <a:r>
            <a:rPr lang="uk-UA" sz="1600" b="1" i="0" noProof="0" dirty="0">
              <a:solidFill>
                <a:srgbClr val="002060"/>
              </a:solidFill>
              <a:effectLst/>
              <a:latin typeface="Times New Roman" panose="02020603050405020304" pitchFamily="18" charset="0"/>
            </a:rPr>
            <a:t>вивчення та аналіз соціальних умов розвитку </a:t>
          </a:r>
          <a:r>
            <a:rPr lang="uk-UA" sz="1600" b="0" i="0" noProof="0" dirty="0">
              <a:solidFill>
                <a:srgbClr val="002060"/>
              </a:solidFill>
              <a:effectLst/>
              <a:latin typeface="Times New Roman" panose="02020603050405020304" pitchFamily="18" charset="0"/>
            </a:rPr>
            <a:t>здобувачів освіти</a:t>
          </a:r>
        </a:p>
      </dgm:t>
    </dgm:pt>
    <dgm:pt modelId="{E5456476-D308-447B-A79F-A31DF225F95B}" type="parTrans" cxnId="{F6122195-6F62-4813-B65C-3B2E2B792FB7}">
      <dgm:prSet/>
      <dgm:spPr/>
      <dgm:t>
        <a:bodyPr/>
        <a:lstStyle/>
        <a:p>
          <a:endParaRPr lang="ru-RU"/>
        </a:p>
      </dgm:t>
    </dgm:pt>
    <dgm:pt modelId="{6230EB21-9919-41FE-9380-3E262552BD59}" type="sibTrans" cxnId="{F6122195-6F62-4813-B65C-3B2E2B792FB7}">
      <dgm:prSet/>
      <dgm:spPr/>
      <dgm:t>
        <a:bodyPr/>
        <a:lstStyle/>
        <a:p>
          <a:endParaRPr lang="ru-RU"/>
        </a:p>
      </dgm:t>
    </dgm:pt>
    <dgm:pt modelId="{85A103B3-BF98-4ECA-AAB3-1F9DE79E6777}">
      <dgm:prSet custT="1"/>
      <dgm:spPr/>
      <dgm:t>
        <a:bodyPr/>
        <a:lstStyle/>
        <a:p>
          <a:pPr algn="just"/>
          <a:r>
            <a:rPr lang="uk-UA" sz="1600" b="0" i="0" noProof="0" dirty="0">
              <a:solidFill>
                <a:srgbClr val="002060"/>
              </a:solidFill>
              <a:effectLst/>
              <a:latin typeface="Times New Roman" panose="02020603050405020304" pitchFamily="18" charset="0"/>
            </a:rPr>
            <a:t>захисту прав здобувачів освіти від будь-яких видів і форм насильства, </a:t>
          </a:r>
          <a:r>
            <a:rPr lang="uk-UA" sz="1600" b="1" i="0" noProof="0" dirty="0">
              <a:solidFill>
                <a:srgbClr val="002060"/>
              </a:solidFill>
              <a:effectLst/>
              <a:latin typeface="Times New Roman" panose="02020603050405020304" pitchFamily="18" charset="0"/>
            </a:rPr>
            <a:t>представляє їхні інтереси </a:t>
          </a:r>
          <a:r>
            <a:rPr lang="uk-UA" sz="1600" b="0" i="0" noProof="0" dirty="0">
              <a:solidFill>
                <a:srgbClr val="002060"/>
              </a:solidFill>
              <a:effectLst/>
              <a:latin typeface="Times New Roman" panose="02020603050405020304" pitchFamily="18" charset="0"/>
            </a:rPr>
            <a:t>у правоохоронних і судових органах тощо;</a:t>
          </a:r>
        </a:p>
      </dgm:t>
    </dgm:pt>
    <dgm:pt modelId="{EFFBED4A-FC0E-44D6-A801-9669136C0D49}" type="parTrans" cxnId="{F7D0C1FF-DF14-401C-B636-4231E4860211}">
      <dgm:prSet/>
      <dgm:spPr/>
      <dgm:t>
        <a:bodyPr/>
        <a:lstStyle/>
        <a:p>
          <a:endParaRPr lang="ru-RU"/>
        </a:p>
      </dgm:t>
    </dgm:pt>
    <dgm:pt modelId="{A352A78A-16CF-4064-9BFD-C855285B94A3}" type="sibTrans" cxnId="{F7D0C1FF-DF14-401C-B636-4231E4860211}">
      <dgm:prSet/>
      <dgm:spPr/>
      <dgm:t>
        <a:bodyPr/>
        <a:lstStyle/>
        <a:p>
          <a:endParaRPr lang="ru-RU"/>
        </a:p>
      </dgm:t>
    </dgm:pt>
    <dgm:pt modelId="{B476CF64-78C7-4876-9A5D-5D76FA1410BA}">
      <dgm:prSet custT="1"/>
      <dgm:spPr/>
      <dgm:t>
        <a:bodyPr/>
        <a:lstStyle/>
        <a:p>
          <a:pPr algn="just"/>
          <a:r>
            <a:rPr lang="uk-UA" sz="1600" b="0" i="0" noProof="0" dirty="0">
              <a:solidFill>
                <a:srgbClr val="002060"/>
              </a:solidFill>
              <a:effectLst/>
              <a:latin typeface="Times New Roman" panose="02020603050405020304" pitchFamily="18" charset="0"/>
            </a:rPr>
            <a:t>попередженню конфліктних ситуацій, що виникають під час освітнього процесу, запобіганню та протидії домашньому насильству</a:t>
          </a:r>
        </a:p>
      </dgm:t>
    </dgm:pt>
    <dgm:pt modelId="{E7FF1F00-2889-4022-AF8E-B694EE653E05}" type="parTrans" cxnId="{57EB4975-596B-47A9-98FD-F18F043D99E3}">
      <dgm:prSet/>
      <dgm:spPr/>
      <dgm:t>
        <a:bodyPr/>
        <a:lstStyle/>
        <a:p>
          <a:endParaRPr lang="ru-RU"/>
        </a:p>
      </dgm:t>
    </dgm:pt>
    <dgm:pt modelId="{76433308-70C2-43E2-AC0D-F028D917B7DD}" type="sibTrans" cxnId="{57EB4975-596B-47A9-98FD-F18F043D99E3}">
      <dgm:prSet/>
      <dgm:spPr/>
      <dgm:t>
        <a:bodyPr/>
        <a:lstStyle/>
        <a:p>
          <a:endParaRPr lang="ru-RU"/>
        </a:p>
      </dgm:t>
    </dgm:pt>
    <dgm:pt modelId="{57EE61A2-6488-4864-97D7-6A7360E7555F}" type="pres">
      <dgm:prSet presAssocID="{2EFEEC96-ED31-4FC1-8247-11E5127C68B9}" presName="linearFlow" presStyleCnt="0">
        <dgm:presLayoutVars>
          <dgm:dir/>
          <dgm:animLvl val="lvl"/>
          <dgm:resizeHandles val="exact"/>
        </dgm:presLayoutVars>
      </dgm:prSet>
      <dgm:spPr/>
    </dgm:pt>
    <dgm:pt modelId="{6A25EA33-AB14-4539-9826-9E4774CD5DF4}" type="pres">
      <dgm:prSet presAssocID="{C5CD464E-03B2-4FD1-B82C-B4E94E08A25F}" presName="composite" presStyleCnt="0"/>
      <dgm:spPr/>
    </dgm:pt>
    <dgm:pt modelId="{0D3252B0-1CF5-4411-B7DF-1F16181978E1}" type="pres">
      <dgm:prSet presAssocID="{C5CD464E-03B2-4FD1-B82C-B4E94E08A25F}" presName="parentText" presStyleLbl="alignNode1" presStyleIdx="0" presStyleCnt="3">
        <dgm:presLayoutVars>
          <dgm:chMax val="1"/>
          <dgm:bulletEnabled val="1"/>
        </dgm:presLayoutVars>
      </dgm:prSet>
      <dgm:spPr/>
    </dgm:pt>
    <dgm:pt modelId="{C79074B8-80B0-4965-98B0-91E25255C20B}" type="pres">
      <dgm:prSet presAssocID="{C5CD464E-03B2-4FD1-B82C-B4E94E08A25F}" presName="descendantText" presStyleLbl="alignAcc1" presStyleIdx="0" presStyleCnt="3">
        <dgm:presLayoutVars>
          <dgm:bulletEnabled val="1"/>
        </dgm:presLayoutVars>
      </dgm:prSet>
      <dgm:spPr/>
    </dgm:pt>
    <dgm:pt modelId="{31C80FD2-F812-4D4F-ACDC-58DDED23C14F}" type="pres">
      <dgm:prSet presAssocID="{893C43AA-8DA2-4597-877B-EC0069CD0EAF}" presName="sp" presStyleCnt="0"/>
      <dgm:spPr/>
    </dgm:pt>
    <dgm:pt modelId="{365A964C-E4E4-4285-B622-0DFCBE68903D}" type="pres">
      <dgm:prSet presAssocID="{A944E11F-4161-46D3-B2E3-29F07B941A39}" presName="composite" presStyleCnt="0"/>
      <dgm:spPr/>
    </dgm:pt>
    <dgm:pt modelId="{5FBB81FE-175F-4D1A-B77B-1D7C62C8C7EA}" type="pres">
      <dgm:prSet presAssocID="{A944E11F-4161-46D3-B2E3-29F07B941A39}" presName="parentText" presStyleLbl="alignNode1" presStyleIdx="1" presStyleCnt="3">
        <dgm:presLayoutVars>
          <dgm:chMax val="1"/>
          <dgm:bulletEnabled val="1"/>
        </dgm:presLayoutVars>
      </dgm:prSet>
      <dgm:spPr/>
    </dgm:pt>
    <dgm:pt modelId="{DBD2CDEF-233C-4D2C-9B3B-B34C128BF03E}" type="pres">
      <dgm:prSet presAssocID="{A944E11F-4161-46D3-B2E3-29F07B941A39}" presName="descendantText" presStyleLbl="alignAcc1" presStyleIdx="1" presStyleCnt="3">
        <dgm:presLayoutVars>
          <dgm:bulletEnabled val="1"/>
        </dgm:presLayoutVars>
      </dgm:prSet>
      <dgm:spPr/>
    </dgm:pt>
    <dgm:pt modelId="{7B4BAA20-E69D-4E77-A3DB-27F5C1843FC8}" type="pres">
      <dgm:prSet presAssocID="{FE6C57F4-A92C-41FF-85FD-EA762BC91168}" presName="sp" presStyleCnt="0"/>
      <dgm:spPr/>
    </dgm:pt>
    <dgm:pt modelId="{CC3B17AF-D544-4F3F-87CF-016DC651EB11}" type="pres">
      <dgm:prSet presAssocID="{1B05BDB5-2BF6-4A25-BAB4-EEAFA41A780E}" presName="composite" presStyleCnt="0"/>
      <dgm:spPr/>
    </dgm:pt>
    <dgm:pt modelId="{AFCF4149-A511-44F6-A4B6-CD62587E325E}" type="pres">
      <dgm:prSet presAssocID="{1B05BDB5-2BF6-4A25-BAB4-EEAFA41A780E}" presName="parentText" presStyleLbl="alignNode1" presStyleIdx="2" presStyleCnt="3">
        <dgm:presLayoutVars>
          <dgm:chMax val="1"/>
          <dgm:bulletEnabled val="1"/>
        </dgm:presLayoutVars>
      </dgm:prSet>
      <dgm:spPr/>
    </dgm:pt>
    <dgm:pt modelId="{141A3F3A-9CA7-4748-9BAF-3E93B75D3796}" type="pres">
      <dgm:prSet presAssocID="{1B05BDB5-2BF6-4A25-BAB4-EEAFA41A780E}" presName="descendantText" presStyleLbl="alignAcc1" presStyleIdx="2" presStyleCnt="3">
        <dgm:presLayoutVars>
          <dgm:bulletEnabled val="1"/>
        </dgm:presLayoutVars>
      </dgm:prSet>
      <dgm:spPr/>
    </dgm:pt>
  </dgm:ptLst>
  <dgm:cxnLst>
    <dgm:cxn modelId="{6BBD3D15-B1ED-4EE1-93E1-A0747327C893}" srcId="{1B05BDB5-2BF6-4A25-BAB4-EEAFA41A780E}" destId="{A420E4C2-0D55-4950-9D95-F3A633A64DE0}" srcOrd="0" destOrd="0" parTransId="{F0F665BD-45C8-43E6-B67A-C58F81785BF5}" sibTransId="{56C9E489-EA90-483E-9E6C-FAC13F2952AC}"/>
    <dgm:cxn modelId="{58D84525-9F56-4A58-B398-8A5188A0AD95}" type="presOf" srcId="{2EFEEC96-ED31-4FC1-8247-11E5127C68B9}" destId="{57EE61A2-6488-4864-97D7-6A7360E7555F}" srcOrd="0" destOrd="0" presId="urn:microsoft.com/office/officeart/2005/8/layout/chevron2"/>
    <dgm:cxn modelId="{598B0733-BA71-4340-84AA-3E2118C28ABE}" type="presOf" srcId="{77F35D7D-E524-4422-9A8A-CE59C30A7D89}" destId="{DBD2CDEF-233C-4D2C-9B3B-B34C128BF03E}" srcOrd="0" destOrd="0" presId="urn:microsoft.com/office/officeart/2005/8/layout/chevron2"/>
    <dgm:cxn modelId="{5C8B1E3F-EFEB-4049-B162-00241E1502FA}" type="presOf" srcId="{28FF301F-AF68-44D7-86B2-F1CF8AE2F0A3}" destId="{C79074B8-80B0-4965-98B0-91E25255C20B}" srcOrd="0" destOrd="0" presId="urn:microsoft.com/office/officeart/2005/8/layout/chevron2"/>
    <dgm:cxn modelId="{E7BFE16A-31A6-40A0-A94F-19285F5B54B3}" srcId="{C5CD464E-03B2-4FD1-B82C-B4E94E08A25F}" destId="{28FF301F-AF68-44D7-86B2-F1CF8AE2F0A3}" srcOrd="0" destOrd="0" parTransId="{7156F890-E04B-4CB9-9CCD-C623E9FB3B30}" sibTransId="{2B4F5F48-551F-434F-AAD7-1E620A0F2B79}"/>
    <dgm:cxn modelId="{8F29004B-4666-4278-BB66-B49645A005C0}" type="presOf" srcId="{F048D64F-AB3D-4098-9218-8DED70BE8340}" destId="{C79074B8-80B0-4965-98B0-91E25255C20B}" srcOrd="0" destOrd="1" presId="urn:microsoft.com/office/officeart/2005/8/layout/chevron2"/>
    <dgm:cxn modelId="{78D27C6E-D818-44AC-8EEA-AE9DDD93BA41}" srcId="{2EFEEC96-ED31-4FC1-8247-11E5127C68B9}" destId="{1B05BDB5-2BF6-4A25-BAB4-EEAFA41A780E}" srcOrd="2" destOrd="0" parTransId="{D88BE698-2D05-4CC9-BB20-5B16D35F8ACD}" sibTransId="{15D308E1-1AE4-4C11-9C8D-A0D6DC188482}"/>
    <dgm:cxn modelId="{57EB4975-596B-47A9-98FD-F18F043D99E3}" srcId="{1B05BDB5-2BF6-4A25-BAB4-EEAFA41A780E}" destId="{B476CF64-78C7-4876-9A5D-5D76FA1410BA}" srcOrd="2" destOrd="0" parTransId="{E7FF1F00-2889-4022-AF8E-B694EE653E05}" sibTransId="{76433308-70C2-43E2-AC0D-F028D917B7DD}"/>
    <dgm:cxn modelId="{0378CB85-4817-4518-A284-5B83008B98CB}" srcId="{C5CD464E-03B2-4FD1-B82C-B4E94E08A25F}" destId="{F048D64F-AB3D-4098-9218-8DED70BE8340}" srcOrd="1" destOrd="0" parTransId="{3221694A-91DF-43E4-A308-91146E01CABF}" sibTransId="{F271FDFA-88D4-44E8-B98F-611891938FDD}"/>
    <dgm:cxn modelId="{F6122195-6F62-4813-B65C-3B2E2B792FB7}" srcId="{C5CD464E-03B2-4FD1-B82C-B4E94E08A25F}" destId="{B6CA0651-72E7-49D8-A29B-7ECCE25C60FB}" srcOrd="2" destOrd="0" parTransId="{E5456476-D308-447B-A79F-A31DF225F95B}" sibTransId="{6230EB21-9919-41FE-9380-3E262552BD59}"/>
    <dgm:cxn modelId="{A0DEEC97-0B38-4A12-A957-073D8FB6C0C3}" type="presOf" srcId="{A420E4C2-0D55-4950-9D95-F3A633A64DE0}" destId="{141A3F3A-9CA7-4748-9BAF-3E93B75D3796}" srcOrd="0" destOrd="0" presId="urn:microsoft.com/office/officeart/2005/8/layout/chevron2"/>
    <dgm:cxn modelId="{E874E699-3450-4DA5-A224-D41CBB96C185}" type="presOf" srcId="{1B05BDB5-2BF6-4A25-BAB4-EEAFA41A780E}" destId="{AFCF4149-A511-44F6-A4B6-CD62587E325E}" srcOrd="0" destOrd="0" presId="urn:microsoft.com/office/officeart/2005/8/layout/chevron2"/>
    <dgm:cxn modelId="{C9158DA9-E311-4E93-885E-3D7C24775323}" type="presOf" srcId="{C5CD464E-03B2-4FD1-B82C-B4E94E08A25F}" destId="{0D3252B0-1CF5-4411-B7DF-1F16181978E1}" srcOrd="0" destOrd="0" presId="urn:microsoft.com/office/officeart/2005/8/layout/chevron2"/>
    <dgm:cxn modelId="{0AD516AA-BF05-4B34-BFA3-798D36D2A184}" type="presOf" srcId="{A944E11F-4161-46D3-B2E3-29F07B941A39}" destId="{5FBB81FE-175F-4D1A-B77B-1D7C62C8C7EA}" srcOrd="0" destOrd="0" presId="urn:microsoft.com/office/officeart/2005/8/layout/chevron2"/>
    <dgm:cxn modelId="{D959E7C3-43BA-46E9-8A00-99B140C3CE5F}" type="presOf" srcId="{85A103B3-BF98-4ECA-AAB3-1F9DE79E6777}" destId="{141A3F3A-9CA7-4748-9BAF-3E93B75D3796}" srcOrd="0" destOrd="1" presId="urn:microsoft.com/office/officeart/2005/8/layout/chevron2"/>
    <dgm:cxn modelId="{EE6C46E5-D76B-4494-8C6E-4EB0C5056AB5}" srcId="{2EFEEC96-ED31-4FC1-8247-11E5127C68B9}" destId="{C5CD464E-03B2-4FD1-B82C-B4E94E08A25F}" srcOrd="0" destOrd="0" parTransId="{6F74BC04-8A2D-479D-9A32-E6DF92419680}" sibTransId="{893C43AA-8DA2-4597-877B-EC0069CD0EAF}"/>
    <dgm:cxn modelId="{652342E6-3395-4EE1-BC4B-FD5BCE79B942}" srcId="{2EFEEC96-ED31-4FC1-8247-11E5127C68B9}" destId="{A944E11F-4161-46D3-B2E3-29F07B941A39}" srcOrd="1" destOrd="0" parTransId="{96A77C74-C85E-4EED-A67D-953F1B8711F1}" sibTransId="{FE6C57F4-A92C-41FF-85FD-EA762BC91168}"/>
    <dgm:cxn modelId="{C8520DE8-70EE-4225-96AA-0E58ED0DB9DC}" type="presOf" srcId="{B6CA0651-72E7-49D8-A29B-7ECCE25C60FB}" destId="{C79074B8-80B0-4965-98B0-91E25255C20B}" srcOrd="0" destOrd="2" presId="urn:microsoft.com/office/officeart/2005/8/layout/chevron2"/>
    <dgm:cxn modelId="{D3205AF0-6D33-43F2-95C1-31662CD87137}" type="presOf" srcId="{B476CF64-78C7-4876-9A5D-5D76FA1410BA}" destId="{141A3F3A-9CA7-4748-9BAF-3E93B75D3796}" srcOrd="0" destOrd="2" presId="urn:microsoft.com/office/officeart/2005/8/layout/chevron2"/>
    <dgm:cxn modelId="{4DB846FF-82A6-4FB5-BC62-C05E2196FD19}" srcId="{A944E11F-4161-46D3-B2E3-29F07B941A39}" destId="{77F35D7D-E524-4422-9A8A-CE59C30A7D89}" srcOrd="0" destOrd="0" parTransId="{FF0E8AF3-1284-4A4C-A2FD-81DBBB45173E}" sibTransId="{1A2F315B-2BF1-40E0-B179-490D32542659}"/>
    <dgm:cxn modelId="{F7D0C1FF-DF14-401C-B636-4231E4860211}" srcId="{1B05BDB5-2BF6-4A25-BAB4-EEAFA41A780E}" destId="{85A103B3-BF98-4ECA-AAB3-1F9DE79E6777}" srcOrd="1" destOrd="0" parTransId="{EFFBED4A-FC0E-44D6-A801-9669136C0D49}" sibTransId="{A352A78A-16CF-4064-9BFD-C855285B94A3}"/>
    <dgm:cxn modelId="{2B8360FA-ED87-4B24-8118-AA0879AC39F6}" type="presParOf" srcId="{57EE61A2-6488-4864-97D7-6A7360E7555F}" destId="{6A25EA33-AB14-4539-9826-9E4774CD5DF4}" srcOrd="0" destOrd="0" presId="urn:microsoft.com/office/officeart/2005/8/layout/chevron2"/>
    <dgm:cxn modelId="{00D4CF74-DCE1-432B-8559-32BFBA6D6E82}" type="presParOf" srcId="{6A25EA33-AB14-4539-9826-9E4774CD5DF4}" destId="{0D3252B0-1CF5-4411-B7DF-1F16181978E1}" srcOrd="0" destOrd="0" presId="urn:microsoft.com/office/officeart/2005/8/layout/chevron2"/>
    <dgm:cxn modelId="{CF5E9F73-614A-4DFA-8483-D40C3C44990D}" type="presParOf" srcId="{6A25EA33-AB14-4539-9826-9E4774CD5DF4}" destId="{C79074B8-80B0-4965-98B0-91E25255C20B}" srcOrd="1" destOrd="0" presId="urn:microsoft.com/office/officeart/2005/8/layout/chevron2"/>
    <dgm:cxn modelId="{16FE9C53-76C4-41E6-BCC1-481522FDBE24}" type="presParOf" srcId="{57EE61A2-6488-4864-97D7-6A7360E7555F}" destId="{31C80FD2-F812-4D4F-ACDC-58DDED23C14F}" srcOrd="1" destOrd="0" presId="urn:microsoft.com/office/officeart/2005/8/layout/chevron2"/>
    <dgm:cxn modelId="{64E9043B-0655-443B-B2E7-C140A6D17CFE}" type="presParOf" srcId="{57EE61A2-6488-4864-97D7-6A7360E7555F}" destId="{365A964C-E4E4-4285-B622-0DFCBE68903D}" srcOrd="2" destOrd="0" presId="urn:microsoft.com/office/officeart/2005/8/layout/chevron2"/>
    <dgm:cxn modelId="{CA28AF77-CA09-4681-A134-E4434023ADF5}" type="presParOf" srcId="{365A964C-E4E4-4285-B622-0DFCBE68903D}" destId="{5FBB81FE-175F-4D1A-B77B-1D7C62C8C7EA}" srcOrd="0" destOrd="0" presId="urn:microsoft.com/office/officeart/2005/8/layout/chevron2"/>
    <dgm:cxn modelId="{4EBC7658-A49F-47C0-9188-621D7B0BFF3F}" type="presParOf" srcId="{365A964C-E4E4-4285-B622-0DFCBE68903D}" destId="{DBD2CDEF-233C-4D2C-9B3B-B34C128BF03E}" srcOrd="1" destOrd="0" presId="urn:microsoft.com/office/officeart/2005/8/layout/chevron2"/>
    <dgm:cxn modelId="{37E68FC5-B082-4AAD-BAA8-026FC9CE1899}" type="presParOf" srcId="{57EE61A2-6488-4864-97D7-6A7360E7555F}" destId="{7B4BAA20-E69D-4E77-A3DB-27F5C1843FC8}" srcOrd="3" destOrd="0" presId="urn:microsoft.com/office/officeart/2005/8/layout/chevron2"/>
    <dgm:cxn modelId="{959EB2D0-079A-4156-A2F4-014A861C3D91}" type="presParOf" srcId="{57EE61A2-6488-4864-97D7-6A7360E7555F}" destId="{CC3B17AF-D544-4F3F-87CF-016DC651EB11}" srcOrd="4" destOrd="0" presId="urn:microsoft.com/office/officeart/2005/8/layout/chevron2"/>
    <dgm:cxn modelId="{5C60005A-E55E-491C-BF33-3641E27914FA}" type="presParOf" srcId="{CC3B17AF-D544-4F3F-87CF-016DC651EB11}" destId="{AFCF4149-A511-44F6-A4B6-CD62587E325E}" srcOrd="0" destOrd="0" presId="urn:microsoft.com/office/officeart/2005/8/layout/chevron2"/>
    <dgm:cxn modelId="{E78EAF63-5B74-4B11-B458-CA4C1CF6D98E}" type="presParOf" srcId="{CC3B17AF-D544-4F3F-87CF-016DC651EB11}" destId="{141A3F3A-9CA7-4748-9BAF-3E93B75D3796}" srcOrd="1" destOrd="0" presId="urn:microsoft.com/office/officeart/2005/8/layout/chevron2"/>
  </dgm:cxnLst>
  <dgm:bg>
    <a:solidFill>
      <a:schemeClr val="bg1">
        <a:lumMod val="9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41D3F-7388-4B42-878C-34BE81816065}"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ru-RU"/>
        </a:p>
      </dgm:t>
    </dgm:pt>
    <dgm:pt modelId="{3D227EC5-FE0D-4451-B99F-BC98944351CB}">
      <dgm:prSet phldrT="[Текст]"/>
      <dgm:spPr/>
      <dgm:t>
        <a:bodyPr/>
        <a:lstStyle/>
        <a:p>
          <a:r>
            <a:rPr lang="uk-UA" b="1" dirty="0">
              <a:latin typeface="Times New Roman" panose="02020603050405020304" pitchFamily="18" charset="0"/>
              <a:cs typeface="Times New Roman" panose="02020603050405020304" pitchFamily="18" charset="0"/>
            </a:rPr>
            <a:t>Булінг</a:t>
          </a:r>
          <a:endParaRPr lang="ru-RU" b="1" dirty="0">
            <a:latin typeface="Times New Roman" panose="02020603050405020304" pitchFamily="18" charset="0"/>
            <a:cs typeface="Times New Roman" panose="02020603050405020304" pitchFamily="18" charset="0"/>
          </a:endParaRPr>
        </a:p>
      </dgm:t>
    </dgm:pt>
    <dgm:pt modelId="{E4484E5F-E846-4708-B7BB-A1D8FCBD72E7}" type="parTrans" cxnId="{1500977F-2354-4480-ADF4-474D84404044}">
      <dgm:prSet/>
      <dgm:spPr/>
      <dgm:t>
        <a:bodyPr/>
        <a:lstStyle/>
        <a:p>
          <a:endParaRPr lang="ru-RU"/>
        </a:p>
      </dgm:t>
    </dgm:pt>
    <dgm:pt modelId="{B2AFA44C-92FF-4BDA-AB0B-5AD50DC7CEBA}" type="sibTrans" cxnId="{1500977F-2354-4480-ADF4-474D84404044}">
      <dgm:prSet/>
      <dgm:spPr/>
      <dgm:t>
        <a:bodyPr/>
        <a:lstStyle/>
        <a:p>
          <a:endParaRPr lang="ru-RU"/>
        </a:p>
      </dgm:t>
    </dgm:pt>
    <dgm:pt modelId="{FA018401-72EF-4CA1-AB07-7E8E2046F276}">
      <dgm:prSet phldrT="[Текст]"/>
      <dgm:spPr/>
      <dgm:t>
        <a:bodyPr/>
        <a:lstStyle/>
        <a:p>
          <a:pPr marL="0" indent="0" algn="just">
            <a:buNone/>
          </a:pPr>
          <a:r>
            <a:rPr lang="uk-UA" b="1" dirty="0">
              <a:latin typeface="Times New Roman" panose="02020603050405020304" pitchFamily="18" charset="0"/>
              <a:cs typeface="Times New Roman" panose="02020603050405020304" pitchFamily="18" charset="0"/>
            </a:rPr>
            <a:t> Порядок реагування</a:t>
          </a:r>
          <a:r>
            <a:rPr lang="uk-UA" dirty="0">
              <a:latin typeface="Times New Roman" panose="02020603050405020304" pitchFamily="18" charset="0"/>
              <a:cs typeface="Times New Roman" panose="02020603050405020304" pitchFamily="18" charset="0"/>
            </a:rPr>
            <a:t> на випадки булінгу (цькування)</a:t>
          </a:r>
        </a:p>
      </dgm:t>
    </dgm:pt>
    <dgm:pt modelId="{3689AFC8-711F-49F9-A66F-77FB812BF777}" type="parTrans" cxnId="{39E90AC6-290B-4EE3-9764-9176F72722F5}">
      <dgm:prSet/>
      <dgm:spPr/>
      <dgm:t>
        <a:bodyPr/>
        <a:lstStyle/>
        <a:p>
          <a:endParaRPr lang="ru-RU"/>
        </a:p>
      </dgm:t>
    </dgm:pt>
    <dgm:pt modelId="{6AF8558C-D0A5-4899-A678-1E27A88E9891}" type="sibTrans" cxnId="{39E90AC6-290B-4EE3-9764-9176F72722F5}">
      <dgm:prSet/>
      <dgm:spPr/>
      <dgm:t>
        <a:bodyPr/>
        <a:lstStyle/>
        <a:p>
          <a:endParaRPr lang="ru-RU"/>
        </a:p>
      </dgm:t>
    </dgm:pt>
    <dgm:pt modelId="{0E5028EC-341D-438D-AAE0-FE992FD2D0A0}">
      <dgm:prSet phldrT="[Текст]"/>
      <dgm:spPr/>
      <dgm:t>
        <a:bodyPr/>
        <a:lstStyle/>
        <a:p>
          <a:r>
            <a:rPr lang="uk-UA" b="1" dirty="0">
              <a:latin typeface="Times New Roman" panose="02020603050405020304" pitchFamily="18" charset="0"/>
              <a:cs typeface="Times New Roman" panose="02020603050405020304" pitchFamily="18" charset="0"/>
            </a:rPr>
            <a:t>Насильство</a:t>
          </a:r>
          <a:endParaRPr lang="ru-RU" b="1" dirty="0">
            <a:latin typeface="Times New Roman" panose="02020603050405020304" pitchFamily="18" charset="0"/>
            <a:cs typeface="Times New Roman" panose="02020603050405020304" pitchFamily="18" charset="0"/>
          </a:endParaRPr>
        </a:p>
      </dgm:t>
    </dgm:pt>
    <dgm:pt modelId="{F01C48F3-826C-47B3-9671-F2D1F5D2F06F}" type="parTrans" cxnId="{B3063280-BDC1-48A4-A9F1-BB643C8E4413}">
      <dgm:prSet/>
      <dgm:spPr/>
      <dgm:t>
        <a:bodyPr/>
        <a:lstStyle/>
        <a:p>
          <a:endParaRPr lang="ru-RU"/>
        </a:p>
      </dgm:t>
    </dgm:pt>
    <dgm:pt modelId="{7D744C6E-F420-4089-9115-FC2978327592}" type="sibTrans" cxnId="{B3063280-BDC1-48A4-A9F1-BB643C8E4413}">
      <dgm:prSet/>
      <dgm:spPr/>
      <dgm:t>
        <a:bodyPr/>
        <a:lstStyle/>
        <a:p>
          <a:endParaRPr lang="ru-RU"/>
        </a:p>
      </dgm:t>
    </dgm:pt>
    <dgm:pt modelId="{7F620028-9095-41F6-A563-E972DE52AC4A}">
      <dgm:prSet phldrT="[Текст]"/>
      <dgm:spPr/>
      <dgm:t>
        <a:bodyPr/>
        <a:lstStyle/>
        <a:p>
          <a:pPr marL="0" indent="0" algn="just">
            <a:buNone/>
          </a:pPr>
          <a:r>
            <a:rPr lang="uk-UA" b="1" dirty="0">
              <a:latin typeface="Times New Roman" panose="02020603050405020304" pitchFamily="18" charset="0"/>
              <a:cs typeface="Times New Roman" panose="02020603050405020304" pitchFamily="18" charset="0"/>
            </a:rPr>
            <a:t> Порядок реагування </a:t>
          </a:r>
          <a:r>
            <a:rPr lang="uk-UA" dirty="0">
              <a:latin typeface="Times New Roman" panose="02020603050405020304" pitchFamily="18" charset="0"/>
              <a:cs typeface="Times New Roman" panose="02020603050405020304" pitchFamily="18" charset="0"/>
            </a:rPr>
            <a:t>на випадки насильства (домашнього насильства)</a:t>
          </a:r>
        </a:p>
      </dgm:t>
    </dgm:pt>
    <dgm:pt modelId="{EFBC94F3-1082-4B25-94E9-E68AB0EFCA4D}" type="parTrans" cxnId="{009BF6F8-7E8C-426B-A149-74ADAD21D2DB}">
      <dgm:prSet/>
      <dgm:spPr/>
      <dgm:t>
        <a:bodyPr/>
        <a:lstStyle/>
        <a:p>
          <a:endParaRPr lang="ru-RU"/>
        </a:p>
      </dgm:t>
    </dgm:pt>
    <dgm:pt modelId="{0E67CCD5-A4DD-4BEE-BCF6-BB07E3FCE445}" type="sibTrans" cxnId="{009BF6F8-7E8C-426B-A149-74ADAD21D2DB}">
      <dgm:prSet/>
      <dgm:spPr/>
      <dgm:t>
        <a:bodyPr/>
        <a:lstStyle/>
        <a:p>
          <a:endParaRPr lang="ru-RU"/>
        </a:p>
      </dgm:t>
    </dgm:pt>
    <dgm:pt modelId="{B561CB01-E8B0-4E4B-8789-DC2782A89C6F}">
      <dgm:prSet phldrT="[Текст]"/>
      <dgm:spPr/>
      <dgm:t>
        <a:bodyPr/>
        <a:lstStyle/>
        <a:p>
          <a:pPr marL="0" indent="0" algn="just">
            <a:buNone/>
          </a:pPr>
          <a:r>
            <a:rPr lang="uk-UA" b="1" dirty="0">
              <a:latin typeface="Times New Roman" panose="02020603050405020304" pitchFamily="18" charset="0"/>
              <a:cs typeface="Times New Roman" panose="02020603050405020304" pitchFamily="18" charset="0"/>
            </a:rPr>
            <a:t> План заходів</a:t>
          </a:r>
          <a:r>
            <a:rPr lang="uk-UA" dirty="0">
              <a:latin typeface="Times New Roman" panose="02020603050405020304" pitchFamily="18" charset="0"/>
              <a:cs typeface="Times New Roman" panose="02020603050405020304" pitchFamily="18" charset="0"/>
            </a:rPr>
            <a:t>, спрямований на запобігання та </a:t>
          </a:r>
          <a:r>
            <a:rPr lang="uk-UA" b="0" dirty="0">
              <a:latin typeface="Times New Roman" panose="02020603050405020304" pitchFamily="18" charset="0"/>
              <a:cs typeface="Times New Roman" panose="02020603050405020304" pitchFamily="18" charset="0"/>
            </a:rPr>
            <a:t>протидію насильству в закладі</a:t>
          </a:r>
          <a:endParaRPr lang="ru-RU" b="0" dirty="0"/>
        </a:p>
      </dgm:t>
    </dgm:pt>
    <dgm:pt modelId="{5C5F5DC5-85C8-434A-82CD-0DA7C080FD15}" type="parTrans" cxnId="{BF565584-4CAE-4049-B05F-2F410E6A868D}">
      <dgm:prSet/>
      <dgm:spPr/>
      <dgm:t>
        <a:bodyPr/>
        <a:lstStyle/>
        <a:p>
          <a:endParaRPr lang="ru-RU"/>
        </a:p>
      </dgm:t>
    </dgm:pt>
    <dgm:pt modelId="{AF3E9FD4-7B8C-4225-8B01-5F0655095E94}" type="sibTrans" cxnId="{BF565584-4CAE-4049-B05F-2F410E6A868D}">
      <dgm:prSet/>
      <dgm:spPr/>
      <dgm:t>
        <a:bodyPr/>
        <a:lstStyle/>
        <a:p>
          <a:endParaRPr lang="ru-RU"/>
        </a:p>
      </dgm:t>
    </dgm:pt>
    <dgm:pt modelId="{B19863A3-DF6A-4AA4-92DC-EE20644680DB}">
      <dgm:prSet phldrT="[Текст]"/>
      <dgm:spPr/>
      <dgm:t>
        <a:bodyPr/>
        <a:lstStyle/>
        <a:p>
          <a:pPr marL="0" indent="0" algn="just">
            <a:buNone/>
          </a:pPr>
          <a:r>
            <a:rPr lang="uk-UA" b="1" dirty="0">
              <a:latin typeface="Times New Roman" panose="02020603050405020304" pitchFamily="18" charset="0"/>
              <a:cs typeface="Times New Roman" panose="02020603050405020304" pitchFamily="18" charset="0"/>
            </a:rPr>
            <a:t> План заходів</a:t>
          </a:r>
          <a:r>
            <a:rPr lang="uk-UA" dirty="0">
              <a:latin typeface="Times New Roman" panose="02020603050405020304" pitchFamily="18" charset="0"/>
              <a:cs typeface="Times New Roman" panose="02020603050405020304" pitchFamily="18" charset="0"/>
            </a:rPr>
            <a:t>, спрямований на запобігання та протидію </a:t>
          </a:r>
          <a:r>
            <a:rPr lang="uk-UA" b="0" dirty="0">
              <a:latin typeface="Times New Roman" panose="02020603050405020304" pitchFamily="18" charset="0"/>
              <a:cs typeface="Times New Roman" panose="02020603050405020304" pitchFamily="18" charset="0"/>
            </a:rPr>
            <a:t>булінгу (цькуванню) в закладі</a:t>
          </a:r>
          <a:endParaRPr lang="ru-RU" b="0" dirty="0"/>
        </a:p>
      </dgm:t>
    </dgm:pt>
    <dgm:pt modelId="{242C40E4-AAD1-4BD3-9625-D12BEE51532E}" type="parTrans" cxnId="{DE4CAFB0-36B5-46F4-B2FE-FED2572ED4CD}">
      <dgm:prSet/>
      <dgm:spPr/>
      <dgm:t>
        <a:bodyPr/>
        <a:lstStyle/>
        <a:p>
          <a:endParaRPr lang="ru-RU"/>
        </a:p>
      </dgm:t>
    </dgm:pt>
    <dgm:pt modelId="{D9E118DD-200E-4DEC-B8B3-B85B1C96535E}" type="sibTrans" cxnId="{DE4CAFB0-36B5-46F4-B2FE-FED2572ED4CD}">
      <dgm:prSet/>
      <dgm:spPr/>
      <dgm:t>
        <a:bodyPr/>
        <a:lstStyle/>
        <a:p>
          <a:endParaRPr lang="ru-RU"/>
        </a:p>
      </dgm:t>
    </dgm:pt>
    <dgm:pt modelId="{885804BD-550C-4754-BFF3-EDBF77BB5F99}" type="pres">
      <dgm:prSet presAssocID="{2AE41D3F-7388-4B42-878C-34BE81816065}" presName="Name0" presStyleCnt="0">
        <dgm:presLayoutVars>
          <dgm:dir/>
          <dgm:animLvl val="lvl"/>
          <dgm:resizeHandles/>
        </dgm:presLayoutVars>
      </dgm:prSet>
      <dgm:spPr/>
    </dgm:pt>
    <dgm:pt modelId="{60EEA400-FEDD-49ED-A646-9EF2B59387D1}" type="pres">
      <dgm:prSet presAssocID="{3D227EC5-FE0D-4451-B99F-BC98944351CB}" presName="linNode" presStyleCnt="0"/>
      <dgm:spPr/>
    </dgm:pt>
    <dgm:pt modelId="{71F2E59A-70F2-484D-AC69-85B3128FD665}" type="pres">
      <dgm:prSet presAssocID="{3D227EC5-FE0D-4451-B99F-BC98944351CB}" presName="parentShp" presStyleLbl="node1" presStyleIdx="0" presStyleCnt="2" custScaleX="77419" custScaleY="77553">
        <dgm:presLayoutVars>
          <dgm:bulletEnabled val="1"/>
        </dgm:presLayoutVars>
      </dgm:prSet>
      <dgm:spPr/>
    </dgm:pt>
    <dgm:pt modelId="{49281BA1-CCDB-4457-BEC5-6BDD6EE1E0E7}" type="pres">
      <dgm:prSet presAssocID="{3D227EC5-FE0D-4451-B99F-BC98944351CB}" presName="childShp" presStyleLbl="bgAccFollowNode1" presStyleIdx="0" presStyleCnt="2" custScaleX="114077">
        <dgm:presLayoutVars>
          <dgm:bulletEnabled val="1"/>
        </dgm:presLayoutVars>
      </dgm:prSet>
      <dgm:spPr/>
    </dgm:pt>
    <dgm:pt modelId="{6CF71E2C-54C6-4F15-B786-16A0547BB4C2}" type="pres">
      <dgm:prSet presAssocID="{B2AFA44C-92FF-4BDA-AB0B-5AD50DC7CEBA}" presName="spacing" presStyleCnt="0"/>
      <dgm:spPr/>
    </dgm:pt>
    <dgm:pt modelId="{5C3AB46B-38FF-4646-A8A4-10D521730826}" type="pres">
      <dgm:prSet presAssocID="{0E5028EC-341D-438D-AAE0-FE992FD2D0A0}" presName="linNode" presStyleCnt="0"/>
      <dgm:spPr/>
    </dgm:pt>
    <dgm:pt modelId="{FC7FFDD1-396C-48DE-8831-548923909567}" type="pres">
      <dgm:prSet presAssocID="{0E5028EC-341D-438D-AAE0-FE992FD2D0A0}" presName="parentShp" presStyleLbl="node1" presStyleIdx="1" presStyleCnt="2" custScaleX="78886" custScaleY="70451">
        <dgm:presLayoutVars>
          <dgm:bulletEnabled val="1"/>
        </dgm:presLayoutVars>
      </dgm:prSet>
      <dgm:spPr/>
    </dgm:pt>
    <dgm:pt modelId="{A2C9721B-F1FF-4D05-A39B-20E67170615A}" type="pres">
      <dgm:prSet presAssocID="{0E5028EC-341D-438D-AAE0-FE992FD2D0A0}" presName="childShp" presStyleLbl="bgAccFollowNode1" presStyleIdx="1" presStyleCnt="2" custScaleX="112121">
        <dgm:presLayoutVars>
          <dgm:bulletEnabled val="1"/>
        </dgm:presLayoutVars>
      </dgm:prSet>
      <dgm:spPr/>
    </dgm:pt>
  </dgm:ptLst>
  <dgm:cxnLst>
    <dgm:cxn modelId="{787DB10F-7072-4D82-9BDF-D651867113E6}" type="presOf" srcId="{B19863A3-DF6A-4AA4-92DC-EE20644680DB}" destId="{49281BA1-CCDB-4457-BEC5-6BDD6EE1E0E7}" srcOrd="0" destOrd="1" presId="urn:microsoft.com/office/officeart/2005/8/layout/vList6"/>
    <dgm:cxn modelId="{AFB24A3E-FB12-4F32-953A-8B9D8985CF4E}" type="presOf" srcId="{2AE41D3F-7388-4B42-878C-34BE81816065}" destId="{885804BD-550C-4754-BFF3-EDBF77BB5F99}" srcOrd="0" destOrd="0" presId="urn:microsoft.com/office/officeart/2005/8/layout/vList6"/>
    <dgm:cxn modelId="{7CC6844F-60F2-4174-89A9-555D8D05774F}" type="presOf" srcId="{B561CB01-E8B0-4E4B-8789-DC2782A89C6F}" destId="{A2C9721B-F1FF-4D05-A39B-20E67170615A}" srcOrd="0" destOrd="1" presId="urn:microsoft.com/office/officeart/2005/8/layout/vList6"/>
    <dgm:cxn modelId="{882C8A4F-6C74-457D-8F8F-1CC57C077A6E}" type="presOf" srcId="{0E5028EC-341D-438D-AAE0-FE992FD2D0A0}" destId="{FC7FFDD1-396C-48DE-8831-548923909567}" srcOrd="0" destOrd="0" presId="urn:microsoft.com/office/officeart/2005/8/layout/vList6"/>
    <dgm:cxn modelId="{7C93BA59-5EE9-4AD0-ADEB-B8EF218CDBC8}" type="presOf" srcId="{3D227EC5-FE0D-4451-B99F-BC98944351CB}" destId="{71F2E59A-70F2-484D-AC69-85B3128FD665}" srcOrd="0" destOrd="0" presId="urn:microsoft.com/office/officeart/2005/8/layout/vList6"/>
    <dgm:cxn modelId="{4D00AF5A-EEDC-4116-B730-9DE9038C935F}" type="presOf" srcId="{7F620028-9095-41F6-A563-E972DE52AC4A}" destId="{A2C9721B-F1FF-4D05-A39B-20E67170615A}" srcOrd="0" destOrd="0" presId="urn:microsoft.com/office/officeart/2005/8/layout/vList6"/>
    <dgm:cxn modelId="{1500977F-2354-4480-ADF4-474D84404044}" srcId="{2AE41D3F-7388-4B42-878C-34BE81816065}" destId="{3D227EC5-FE0D-4451-B99F-BC98944351CB}" srcOrd="0" destOrd="0" parTransId="{E4484E5F-E846-4708-B7BB-A1D8FCBD72E7}" sibTransId="{B2AFA44C-92FF-4BDA-AB0B-5AD50DC7CEBA}"/>
    <dgm:cxn modelId="{B3063280-BDC1-48A4-A9F1-BB643C8E4413}" srcId="{2AE41D3F-7388-4B42-878C-34BE81816065}" destId="{0E5028EC-341D-438D-AAE0-FE992FD2D0A0}" srcOrd="1" destOrd="0" parTransId="{F01C48F3-826C-47B3-9671-F2D1F5D2F06F}" sibTransId="{7D744C6E-F420-4089-9115-FC2978327592}"/>
    <dgm:cxn modelId="{BF565584-4CAE-4049-B05F-2F410E6A868D}" srcId="{0E5028EC-341D-438D-AAE0-FE992FD2D0A0}" destId="{B561CB01-E8B0-4E4B-8789-DC2782A89C6F}" srcOrd="1" destOrd="0" parTransId="{5C5F5DC5-85C8-434A-82CD-0DA7C080FD15}" sibTransId="{AF3E9FD4-7B8C-4225-8B01-5F0655095E94}"/>
    <dgm:cxn modelId="{DE4CAFB0-36B5-46F4-B2FE-FED2572ED4CD}" srcId="{3D227EC5-FE0D-4451-B99F-BC98944351CB}" destId="{B19863A3-DF6A-4AA4-92DC-EE20644680DB}" srcOrd="1" destOrd="0" parTransId="{242C40E4-AAD1-4BD3-9625-D12BEE51532E}" sibTransId="{D9E118DD-200E-4DEC-B8B3-B85B1C96535E}"/>
    <dgm:cxn modelId="{39E90AC6-290B-4EE3-9764-9176F72722F5}" srcId="{3D227EC5-FE0D-4451-B99F-BC98944351CB}" destId="{FA018401-72EF-4CA1-AB07-7E8E2046F276}" srcOrd="0" destOrd="0" parTransId="{3689AFC8-711F-49F9-A66F-77FB812BF777}" sibTransId="{6AF8558C-D0A5-4899-A678-1E27A88E9891}"/>
    <dgm:cxn modelId="{48C4A1F5-A1DA-45A3-936A-6FCB6410B93E}" type="presOf" srcId="{FA018401-72EF-4CA1-AB07-7E8E2046F276}" destId="{49281BA1-CCDB-4457-BEC5-6BDD6EE1E0E7}" srcOrd="0" destOrd="0" presId="urn:microsoft.com/office/officeart/2005/8/layout/vList6"/>
    <dgm:cxn modelId="{009BF6F8-7E8C-426B-A149-74ADAD21D2DB}" srcId="{0E5028EC-341D-438D-AAE0-FE992FD2D0A0}" destId="{7F620028-9095-41F6-A563-E972DE52AC4A}" srcOrd="0" destOrd="0" parTransId="{EFBC94F3-1082-4B25-94E9-E68AB0EFCA4D}" sibTransId="{0E67CCD5-A4DD-4BEE-BCF6-BB07E3FCE445}"/>
    <dgm:cxn modelId="{952DF43E-0D8A-4A06-85C4-43DEC7A8D265}" type="presParOf" srcId="{885804BD-550C-4754-BFF3-EDBF77BB5F99}" destId="{60EEA400-FEDD-49ED-A646-9EF2B59387D1}" srcOrd="0" destOrd="0" presId="urn:microsoft.com/office/officeart/2005/8/layout/vList6"/>
    <dgm:cxn modelId="{544CC945-F2E2-405C-ADFD-63A1A50CDA5A}" type="presParOf" srcId="{60EEA400-FEDD-49ED-A646-9EF2B59387D1}" destId="{71F2E59A-70F2-484D-AC69-85B3128FD665}" srcOrd="0" destOrd="0" presId="urn:microsoft.com/office/officeart/2005/8/layout/vList6"/>
    <dgm:cxn modelId="{15310798-52C9-48FB-9075-41C785254D96}" type="presParOf" srcId="{60EEA400-FEDD-49ED-A646-9EF2B59387D1}" destId="{49281BA1-CCDB-4457-BEC5-6BDD6EE1E0E7}" srcOrd="1" destOrd="0" presId="urn:microsoft.com/office/officeart/2005/8/layout/vList6"/>
    <dgm:cxn modelId="{99CD9FB0-F15E-470E-A529-ACF68984B9EC}" type="presParOf" srcId="{885804BD-550C-4754-BFF3-EDBF77BB5F99}" destId="{6CF71E2C-54C6-4F15-B786-16A0547BB4C2}" srcOrd="1" destOrd="0" presId="urn:microsoft.com/office/officeart/2005/8/layout/vList6"/>
    <dgm:cxn modelId="{90B02FEA-3B97-4E4A-94EF-D40120C87D75}" type="presParOf" srcId="{885804BD-550C-4754-BFF3-EDBF77BB5F99}" destId="{5C3AB46B-38FF-4646-A8A4-10D521730826}" srcOrd="2" destOrd="0" presId="urn:microsoft.com/office/officeart/2005/8/layout/vList6"/>
    <dgm:cxn modelId="{DEDFC759-D23C-43C6-B4F1-E52DF454386E}" type="presParOf" srcId="{5C3AB46B-38FF-4646-A8A4-10D521730826}" destId="{FC7FFDD1-396C-48DE-8831-548923909567}" srcOrd="0" destOrd="0" presId="urn:microsoft.com/office/officeart/2005/8/layout/vList6"/>
    <dgm:cxn modelId="{C0C3CE95-7431-44DA-9A75-29A480115927}" type="presParOf" srcId="{5C3AB46B-38FF-4646-A8A4-10D521730826}" destId="{A2C9721B-F1FF-4D05-A39B-20E67170615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40E317-1E34-4C38-B713-9F0AB08303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2702DB1-0CD0-4841-AFDF-CFD6810F35CC}">
      <dgm:prSet phldrT="[Текст]" custT="1"/>
      <dgm:spPr>
        <a:solidFill>
          <a:schemeClr val="bg1">
            <a:lumMod val="75000"/>
          </a:schemeClr>
        </a:solidFill>
      </dgm:spPr>
      <dgm:t>
        <a:bodyPr/>
        <a:lstStyle/>
        <a:p>
          <a:r>
            <a:rPr lang="uk-UA"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Кодексу України про адміністративні правопорушення</a:t>
          </a:r>
          <a:endParaRPr lang="ru-RU"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279D914-4E3B-4F98-881C-FA04FC5150E2}" type="parTrans" cxnId="{7E89642A-0550-4974-8212-1F7352E24033}">
      <dgm:prSet/>
      <dgm:spPr/>
      <dgm:t>
        <a:bodyPr/>
        <a:lstStyle/>
        <a:p>
          <a:endParaRPr lang="ru-RU"/>
        </a:p>
      </dgm:t>
    </dgm:pt>
    <dgm:pt modelId="{B00F8FD0-D793-4BA8-BB37-EC9A49579835}" type="sibTrans" cxnId="{7E89642A-0550-4974-8212-1F7352E24033}">
      <dgm:prSet/>
      <dgm:spPr/>
      <dgm:t>
        <a:bodyPr/>
        <a:lstStyle/>
        <a:p>
          <a:endParaRPr lang="ru-RU"/>
        </a:p>
      </dgm:t>
    </dgm:pt>
    <dgm:pt modelId="{2C6D3D09-B6C5-4B6F-92DB-E6EC85871A20}">
      <dgm:prSet phldrT="[Текст]"/>
      <dgm:spPr/>
      <dgm:t>
        <a:bodyPr/>
        <a:lstStyle/>
        <a:p>
          <a:endParaRPr lang="ru-RU" dirty="0"/>
        </a:p>
      </dgm:t>
    </dgm:pt>
    <dgm:pt modelId="{0E9993A1-1274-4C85-829D-6DA4C7A69117}" type="parTrans" cxnId="{8CA4A9D8-EEF9-4914-A347-1C2025186FC6}">
      <dgm:prSet/>
      <dgm:spPr/>
      <dgm:t>
        <a:bodyPr/>
        <a:lstStyle/>
        <a:p>
          <a:endParaRPr lang="ru-RU"/>
        </a:p>
      </dgm:t>
    </dgm:pt>
    <dgm:pt modelId="{B430FC8C-7649-4905-8ECF-65535C0E84C2}" type="sibTrans" cxnId="{8CA4A9D8-EEF9-4914-A347-1C2025186FC6}">
      <dgm:prSet/>
      <dgm:spPr/>
      <dgm:t>
        <a:bodyPr/>
        <a:lstStyle/>
        <a:p>
          <a:endParaRPr lang="ru-RU"/>
        </a:p>
      </dgm:t>
    </dgm:pt>
    <dgm:pt modelId="{E0750961-542E-4687-9BAF-9423202D1060}">
      <dgm:prSet phldrT="[Текст]" custT="1"/>
      <dgm:spPr>
        <a:solidFill>
          <a:schemeClr val="bg1">
            <a:lumMod val="75000"/>
          </a:schemeClr>
        </a:solidFill>
      </dgm:spPr>
      <dgm:t>
        <a:bodyPr/>
        <a:lstStyle/>
        <a:p>
          <a:r>
            <a:rPr lang="uk-UA"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України «Про освіту»</a:t>
          </a:r>
          <a:endParaRPr lang="ru-RU"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7A8FA64-AC1A-4AB8-B2C1-FC7BB7012452}" type="parTrans" cxnId="{132714FA-B2DB-486C-A2D3-32827EC9E207}">
      <dgm:prSet/>
      <dgm:spPr/>
      <dgm:t>
        <a:bodyPr/>
        <a:lstStyle/>
        <a:p>
          <a:endParaRPr lang="ru-RU"/>
        </a:p>
      </dgm:t>
    </dgm:pt>
    <dgm:pt modelId="{AE01C2CB-70C2-4076-AD90-DB2F159D21FE}" type="sibTrans" cxnId="{132714FA-B2DB-486C-A2D3-32827EC9E207}">
      <dgm:prSet/>
      <dgm:spPr/>
      <dgm:t>
        <a:bodyPr/>
        <a:lstStyle/>
        <a:p>
          <a:endParaRPr lang="ru-RU"/>
        </a:p>
      </dgm:t>
    </dgm:pt>
    <dgm:pt modelId="{7BEB946F-6A2F-47E4-B99B-003F67946D2C}">
      <dgm:prSet phldrT="[Текст]"/>
      <dgm:spPr/>
      <dgm:t>
        <a:bodyPr/>
        <a:lstStyle/>
        <a:p>
          <a:endParaRPr lang="ru-RU" dirty="0"/>
        </a:p>
      </dgm:t>
    </dgm:pt>
    <dgm:pt modelId="{321FA03D-3532-464F-82E9-46199AB37714}" type="parTrans" cxnId="{10A86382-DF87-4DB9-9990-F4E05A50D3FF}">
      <dgm:prSet/>
      <dgm:spPr/>
      <dgm:t>
        <a:bodyPr/>
        <a:lstStyle/>
        <a:p>
          <a:endParaRPr lang="ru-RU"/>
        </a:p>
      </dgm:t>
    </dgm:pt>
    <dgm:pt modelId="{8D4434D8-4279-402A-9970-796108738EEB}" type="sibTrans" cxnId="{10A86382-DF87-4DB9-9990-F4E05A50D3FF}">
      <dgm:prSet/>
      <dgm:spPr/>
      <dgm:t>
        <a:bodyPr/>
        <a:lstStyle/>
        <a:p>
          <a:endParaRPr lang="ru-RU"/>
        </a:p>
      </dgm:t>
    </dgm:pt>
    <dgm:pt modelId="{DF892A7C-EE1A-4FA8-AB80-B4EE4F27DC9F}" type="pres">
      <dgm:prSet presAssocID="{F540E317-1E34-4C38-B713-9F0AB0830394}" presName="linear" presStyleCnt="0">
        <dgm:presLayoutVars>
          <dgm:animLvl val="lvl"/>
          <dgm:resizeHandles val="exact"/>
        </dgm:presLayoutVars>
      </dgm:prSet>
      <dgm:spPr/>
    </dgm:pt>
    <dgm:pt modelId="{73091E22-865F-4349-8F07-B58795BF29FE}" type="pres">
      <dgm:prSet presAssocID="{52702DB1-0CD0-4841-AFDF-CFD6810F35CC}" presName="parentText" presStyleLbl="node1" presStyleIdx="0" presStyleCnt="2">
        <dgm:presLayoutVars>
          <dgm:chMax val="0"/>
          <dgm:bulletEnabled val="1"/>
        </dgm:presLayoutVars>
      </dgm:prSet>
      <dgm:spPr/>
    </dgm:pt>
    <dgm:pt modelId="{175BAC3B-35F0-4B25-BDC8-054E4807022B}" type="pres">
      <dgm:prSet presAssocID="{52702DB1-0CD0-4841-AFDF-CFD6810F35CC}" presName="childText" presStyleLbl="revTx" presStyleIdx="0" presStyleCnt="2">
        <dgm:presLayoutVars>
          <dgm:bulletEnabled val="1"/>
        </dgm:presLayoutVars>
      </dgm:prSet>
      <dgm:spPr/>
    </dgm:pt>
    <dgm:pt modelId="{93D0F46D-AA62-4ADB-BD6C-0AC94FF1F423}" type="pres">
      <dgm:prSet presAssocID="{E0750961-542E-4687-9BAF-9423202D1060}" presName="parentText" presStyleLbl="node1" presStyleIdx="1" presStyleCnt="2">
        <dgm:presLayoutVars>
          <dgm:chMax val="0"/>
          <dgm:bulletEnabled val="1"/>
        </dgm:presLayoutVars>
      </dgm:prSet>
      <dgm:spPr/>
    </dgm:pt>
    <dgm:pt modelId="{0AB43E78-55FA-4B5B-8AA6-8CA87A689BCA}" type="pres">
      <dgm:prSet presAssocID="{E0750961-542E-4687-9BAF-9423202D1060}" presName="childText" presStyleLbl="revTx" presStyleIdx="1" presStyleCnt="2">
        <dgm:presLayoutVars>
          <dgm:bulletEnabled val="1"/>
        </dgm:presLayoutVars>
      </dgm:prSet>
      <dgm:spPr/>
    </dgm:pt>
  </dgm:ptLst>
  <dgm:cxnLst>
    <dgm:cxn modelId="{3D261202-D2A1-43C8-9176-D761DFD26D75}" type="presOf" srcId="{2C6D3D09-B6C5-4B6F-92DB-E6EC85871A20}" destId="{175BAC3B-35F0-4B25-BDC8-054E4807022B}" srcOrd="0" destOrd="0" presId="urn:microsoft.com/office/officeart/2005/8/layout/vList2"/>
    <dgm:cxn modelId="{C79B911F-36C6-41FD-AAF6-9090AFB4C7A7}" type="presOf" srcId="{52702DB1-0CD0-4841-AFDF-CFD6810F35CC}" destId="{73091E22-865F-4349-8F07-B58795BF29FE}" srcOrd="0" destOrd="0" presId="urn:microsoft.com/office/officeart/2005/8/layout/vList2"/>
    <dgm:cxn modelId="{7E89642A-0550-4974-8212-1F7352E24033}" srcId="{F540E317-1E34-4C38-B713-9F0AB0830394}" destId="{52702DB1-0CD0-4841-AFDF-CFD6810F35CC}" srcOrd="0" destOrd="0" parTransId="{6279D914-4E3B-4F98-881C-FA04FC5150E2}" sibTransId="{B00F8FD0-D793-4BA8-BB37-EC9A49579835}"/>
    <dgm:cxn modelId="{6101444D-F84A-4D50-9C35-0B2D5A849831}" type="presOf" srcId="{F540E317-1E34-4C38-B713-9F0AB0830394}" destId="{DF892A7C-EE1A-4FA8-AB80-B4EE4F27DC9F}" srcOrd="0" destOrd="0" presId="urn:microsoft.com/office/officeart/2005/8/layout/vList2"/>
    <dgm:cxn modelId="{27A6F070-47A0-4897-AE44-1A94B245C2B2}" type="presOf" srcId="{E0750961-542E-4687-9BAF-9423202D1060}" destId="{93D0F46D-AA62-4ADB-BD6C-0AC94FF1F423}" srcOrd="0" destOrd="0" presId="urn:microsoft.com/office/officeart/2005/8/layout/vList2"/>
    <dgm:cxn modelId="{10A86382-DF87-4DB9-9990-F4E05A50D3FF}" srcId="{E0750961-542E-4687-9BAF-9423202D1060}" destId="{7BEB946F-6A2F-47E4-B99B-003F67946D2C}" srcOrd="0" destOrd="0" parTransId="{321FA03D-3532-464F-82E9-46199AB37714}" sibTransId="{8D4434D8-4279-402A-9970-796108738EEB}"/>
    <dgm:cxn modelId="{8CA4A9D8-EEF9-4914-A347-1C2025186FC6}" srcId="{52702DB1-0CD0-4841-AFDF-CFD6810F35CC}" destId="{2C6D3D09-B6C5-4B6F-92DB-E6EC85871A20}" srcOrd="0" destOrd="0" parTransId="{0E9993A1-1274-4C85-829D-6DA4C7A69117}" sibTransId="{B430FC8C-7649-4905-8ECF-65535C0E84C2}"/>
    <dgm:cxn modelId="{C6D406E1-5B42-4B75-8513-543A0512FD3B}" type="presOf" srcId="{7BEB946F-6A2F-47E4-B99B-003F67946D2C}" destId="{0AB43E78-55FA-4B5B-8AA6-8CA87A689BCA}" srcOrd="0" destOrd="0" presId="urn:microsoft.com/office/officeart/2005/8/layout/vList2"/>
    <dgm:cxn modelId="{132714FA-B2DB-486C-A2D3-32827EC9E207}" srcId="{F540E317-1E34-4C38-B713-9F0AB0830394}" destId="{E0750961-542E-4687-9BAF-9423202D1060}" srcOrd="1" destOrd="0" parTransId="{E7A8FA64-AC1A-4AB8-B2C1-FC7BB7012452}" sibTransId="{AE01C2CB-70C2-4076-AD90-DB2F159D21FE}"/>
    <dgm:cxn modelId="{A62FA172-3B08-473C-90B7-ECA467F34BC7}" type="presParOf" srcId="{DF892A7C-EE1A-4FA8-AB80-B4EE4F27DC9F}" destId="{73091E22-865F-4349-8F07-B58795BF29FE}" srcOrd="0" destOrd="0" presId="urn:microsoft.com/office/officeart/2005/8/layout/vList2"/>
    <dgm:cxn modelId="{E1F854C3-96ED-4809-833A-6E20E2F1C9B2}" type="presParOf" srcId="{DF892A7C-EE1A-4FA8-AB80-B4EE4F27DC9F}" destId="{175BAC3B-35F0-4B25-BDC8-054E4807022B}" srcOrd="1" destOrd="0" presId="urn:microsoft.com/office/officeart/2005/8/layout/vList2"/>
    <dgm:cxn modelId="{A2E522A1-8657-4277-B44D-4F9A78F4CFC0}" type="presParOf" srcId="{DF892A7C-EE1A-4FA8-AB80-B4EE4F27DC9F}" destId="{93D0F46D-AA62-4ADB-BD6C-0AC94FF1F423}" srcOrd="2" destOrd="0" presId="urn:microsoft.com/office/officeart/2005/8/layout/vList2"/>
    <dgm:cxn modelId="{D335E074-ACC1-4EB1-91B7-3883960AE361}" type="presParOf" srcId="{DF892A7C-EE1A-4FA8-AB80-B4EE4F27DC9F}" destId="{0AB43E78-55FA-4B5B-8AA6-8CA87A689B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8DED8-A27E-4913-803C-2D2A4636E8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A6075830-5DCF-4219-8339-619443D95E92}">
      <dgm:prSet phldrT="[Текст]" custT="1"/>
      <dgm:spPr>
        <a:solidFill>
          <a:schemeClr val="bg1">
            <a:lumMod val="75000"/>
          </a:schemeClr>
        </a:solidFill>
      </dgm:spPr>
      <dgm:t>
        <a:bodyPr/>
        <a:lstStyle/>
        <a:p>
          <a:r>
            <a:rPr lang="uk-UA"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Умисел</a:t>
          </a:r>
          <a:endPar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F608789-8F0D-47D0-A27C-65D009D1216A}" type="parTrans" cxnId="{88BD3420-C0DC-4325-AD14-ADB270C71B59}">
      <dgm:prSet/>
      <dgm:spPr/>
      <dgm:t>
        <a:bodyPr/>
        <a:lstStyle/>
        <a:p>
          <a:endParaRPr lang="ru-RU"/>
        </a:p>
      </dgm:t>
    </dgm:pt>
    <dgm:pt modelId="{53E2CD52-B820-4E3C-A2A1-7DE5EF1BB1C4}" type="sibTrans" cxnId="{88BD3420-C0DC-4325-AD14-ADB270C71B59}">
      <dgm:prSet/>
      <dgm:spPr/>
      <dgm:t>
        <a:bodyPr/>
        <a:lstStyle/>
        <a:p>
          <a:endParaRPr lang="ru-RU"/>
        </a:p>
      </dgm:t>
    </dgm:pt>
    <dgm:pt modelId="{743B060B-D6D2-473A-BD9A-57068516E757}">
      <dgm:prSet phldrT="[Текст]" custT="1"/>
      <dgm:spPr/>
      <dgm:t>
        <a:bodyPr/>
        <a:lstStyle/>
        <a:p>
          <a:r>
            <a:rPr lang="uk-UA" sz="2400" dirty="0">
              <a:latin typeface="Times New Roman" panose="02020603050405020304" pitchFamily="18" charset="0"/>
              <a:cs typeface="Times New Roman" panose="02020603050405020304" pitchFamily="18" charset="0"/>
            </a:rPr>
            <a:t>прямий</a:t>
          </a:r>
          <a:endParaRPr lang="ru-RU" sz="2400" dirty="0">
            <a:latin typeface="Times New Roman" panose="02020603050405020304" pitchFamily="18" charset="0"/>
            <a:cs typeface="Times New Roman" panose="02020603050405020304" pitchFamily="18" charset="0"/>
          </a:endParaRPr>
        </a:p>
      </dgm:t>
    </dgm:pt>
    <dgm:pt modelId="{FA329D62-466F-49E5-984F-9ED2B63367D9}" type="parTrans" cxnId="{1F7D5C43-80AB-49FF-ACBC-4D4F8E26FF27}">
      <dgm:prSet/>
      <dgm:spPr/>
      <dgm:t>
        <a:bodyPr/>
        <a:lstStyle/>
        <a:p>
          <a:endParaRPr lang="ru-RU"/>
        </a:p>
      </dgm:t>
    </dgm:pt>
    <dgm:pt modelId="{B71A0B90-7EE6-406D-8256-5AF65FAEE73E}" type="sibTrans" cxnId="{1F7D5C43-80AB-49FF-ACBC-4D4F8E26FF27}">
      <dgm:prSet/>
      <dgm:spPr/>
      <dgm:t>
        <a:bodyPr/>
        <a:lstStyle/>
        <a:p>
          <a:endParaRPr lang="ru-RU"/>
        </a:p>
      </dgm:t>
    </dgm:pt>
    <dgm:pt modelId="{A2511E20-6003-46D9-B965-3C7A72F1B320}">
      <dgm:prSet phldrT="[Текст]" custT="1"/>
      <dgm:spPr/>
      <dgm:t>
        <a:bodyPr/>
        <a:lstStyle/>
        <a:p>
          <a:r>
            <a:rPr lang="uk-UA" sz="2400" dirty="0">
              <a:latin typeface="Times New Roman" panose="02020603050405020304" pitchFamily="18" charset="0"/>
              <a:cs typeface="Times New Roman" panose="02020603050405020304" pitchFamily="18" charset="0"/>
            </a:rPr>
            <a:t>непрямий</a:t>
          </a:r>
          <a:endParaRPr lang="ru-RU" sz="2400" dirty="0">
            <a:latin typeface="Times New Roman" panose="02020603050405020304" pitchFamily="18" charset="0"/>
            <a:cs typeface="Times New Roman" panose="02020603050405020304" pitchFamily="18" charset="0"/>
          </a:endParaRPr>
        </a:p>
      </dgm:t>
    </dgm:pt>
    <dgm:pt modelId="{AF00D183-8F4F-416A-8422-96ED2633285D}" type="parTrans" cxnId="{165AF9A0-5E48-41DA-9145-F82D6391031B}">
      <dgm:prSet/>
      <dgm:spPr/>
      <dgm:t>
        <a:bodyPr/>
        <a:lstStyle/>
        <a:p>
          <a:endParaRPr lang="ru-RU"/>
        </a:p>
      </dgm:t>
    </dgm:pt>
    <dgm:pt modelId="{241EBC2C-D590-4D5E-AC42-3C3911361A96}" type="sibTrans" cxnId="{165AF9A0-5E48-41DA-9145-F82D6391031B}">
      <dgm:prSet/>
      <dgm:spPr/>
      <dgm:t>
        <a:bodyPr/>
        <a:lstStyle/>
        <a:p>
          <a:endParaRPr lang="ru-RU"/>
        </a:p>
      </dgm:t>
    </dgm:pt>
    <dgm:pt modelId="{D7B961E7-330F-4BF6-A2DC-304BFF365030}">
      <dgm:prSet phldrT="[Текст]" custT="1"/>
      <dgm:spPr>
        <a:solidFill>
          <a:schemeClr val="bg1">
            <a:lumMod val="75000"/>
          </a:schemeClr>
        </a:solidFill>
      </dgm:spPr>
      <dgm:t>
        <a:bodyPr/>
        <a:lstStyle/>
        <a:p>
          <a:r>
            <a:rPr lang="uk-UA"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Необережність</a:t>
          </a:r>
          <a:endPar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1B1D09F-5812-41E3-818D-A5F6AE320797}" type="parTrans" cxnId="{46B5D111-F59C-4139-99D7-A91121670BA2}">
      <dgm:prSet/>
      <dgm:spPr/>
      <dgm:t>
        <a:bodyPr/>
        <a:lstStyle/>
        <a:p>
          <a:endParaRPr lang="ru-RU"/>
        </a:p>
      </dgm:t>
    </dgm:pt>
    <dgm:pt modelId="{29B1D8A9-98D1-486A-9AC0-BEF6891D3349}" type="sibTrans" cxnId="{46B5D111-F59C-4139-99D7-A91121670BA2}">
      <dgm:prSet/>
      <dgm:spPr/>
      <dgm:t>
        <a:bodyPr/>
        <a:lstStyle/>
        <a:p>
          <a:endParaRPr lang="ru-RU"/>
        </a:p>
      </dgm:t>
    </dgm:pt>
    <dgm:pt modelId="{C9A895F6-6810-4DFF-BF1F-32D9A53B2A5F}">
      <dgm:prSet phldrT="[Текст]" custT="1"/>
      <dgm:spPr/>
      <dgm:t>
        <a:bodyPr/>
        <a:lstStyle/>
        <a:p>
          <a:r>
            <a:rPr lang="uk-UA" sz="2400" dirty="0">
              <a:latin typeface="Times New Roman" panose="02020603050405020304" pitchFamily="18" charset="0"/>
              <a:cs typeface="Times New Roman" panose="02020603050405020304" pitchFamily="18" charset="0"/>
            </a:rPr>
            <a:t>протиправна недбалість</a:t>
          </a:r>
          <a:endParaRPr lang="ru-RU" sz="2400" dirty="0">
            <a:latin typeface="Times New Roman" panose="02020603050405020304" pitchFamily="18" charset="0"/>
            <a:cs typeface="Times New Roman" panose="02020603050405020304" pitchFamily="18" charset="0"/>
          </a:endParaRPr>
        </a:p>
      </dgm:t>
    </dgm:pt>
    <dgm:pt modelId="{48387E3A-CA19-4760-9FF3-2FC2D440943C}" type="parTrans" cxnId="{C02D58E8-3615-4158-9D69-EC1FA8A72194}">
      <dgm:prSet/>
      <dgm:spPr/>
      <dgm:t>
        <a:bodyPr/>
        <a:lstStyle/>
        <a:p>
          <a:endParaRPr lang="ru-RU"/>
        </a:p>
      </dgm:t>
    </dgm:pt>
    <dgm:pt modelId="{2598EF39-46D8-4E7E-8D99-5B4B3B9136DC}" type="sibTrans" cxnId="{C02D58E8-3615-4158-9D69-EC1FA8A72194}">
      <dgm:prSet/>
      <dgm:spPr/>
      <dgm:t>
        <a:bodyPr/>
        <a:lstStyle/>
        <a:p>
          <a:endParaRPr lang="ru-RU"/>
        </a:p>
      </dgm:t>
    </dgm:pt>
    <dgm:pt modelId="{2803B64E-BAE3-454F-B5C6-C134D2287894}">
      <dgm:prSet phldrT="[Текст]" custT="1"/>
      <dgm:spPr/>
      <dgm:t>
        <a:bodyPr/>
        <a:lstStyle/>
        <a:p>
          <a:r>
            <a:rPr lang="uk-UA" sz="2400" dirty="0">
              <a:latin typeface="Times New Roman" panose="02020603050405020304" pitchFamily="18" charset="0"/>
              <a:cs typeface="Times New Roman" panose="02020603050405020304" pitchFamily="18" charset="0"/>
            </a:rPr>
            <a:t>протиправна самовпевненість</a:t>
          </a:r>
          <a:endParaRPr lang="ru-RU" sz="2400" dirty="0">
            <a:latin typeface="Times New Roman" panose="02020603050405020304" pitchFamily="18" charset="0"/>
            <a:cs typeface="Times New Roman" panose="02020603050405020304" pitchFamily="18" charset="0"/>
          </a:endParaRPr>
        </a:p>
      </dgm:t>
    </dgm:pt>
    <dgm:pt modelId="{2DC91DCA-9231-4B26-B203-49B9024DFF73}" type="parTrans" cxnId="{0D97C3E2-39F1-439F-B061-D87CD5B4A50C}">
      <dgm:prSet/>
      <dgm:spPr/>
      <dgm:t>
        <a:bodyPr/>
        <a:lstStyle/>
        <a:p>
          <a:endParaRPr lang="ru-RU"/>
        </a:p>
      </dgm:t>
    </dgm:pt>
    <dgm:pt modelId="{3BFD4BBB-5065-4FFB-BB5A-58C52D09A48B}" type="sibTrans" cxnId="{0D97C3E2-39F1-439F-B061-D87CD5B4A50C}">
      <dgm:prSet/>
      <dgm:spPr/>
      <dgm:t>
        <a:bodyPr/>
        <a:lstStyle/>
        <a:p>
          <a:endParaRPr lang="ru-RU"/>
        </a:p>
      </dgm:t>
    </dgm:pt>
    <dgm:pt modelId="{598F3EA0-6B71-4C58-8026-A1A12484B3A0}">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2632B7A1-D8FB-4F50-A4E4-16D2D84599EF}" type="parTrans" cxnId="{29086D5A-455E-4166-9609-EAC3D81975A8}">
      <dgm:prSet/>
      <dgm:spPr/>
      <dgm:t>
        <a:bodyPr/>
        <a:lstStyle/>
        <a:p>
          <a:endParaRPr lang="ru-RU"/>
        </a:p>
      </dgm:t>
    </dgm:pt>
    <dgm:pt modelId="{F136C354-74DF-4DD3-9CA4-D074A6B9D512}" type="sibTrans" cxnId="{29086D5A-455E-4166-9609-EAC3D81975A8}">
      <dgm:prSet/>
      <dgm:spPr/>
      <dgm:t>
        <a:bodyPr/>
        <a:lstStyle/>
        <a:p>
          <a:endParaRPr lang="ru-RU"/>
        </a:p>
      </dgm:t>
    </dgm:pt>
    <dgm:pt modelId="{DEB10999-718E-46D5-9BB2-A3B8C7EA7700}">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767FB4DD-B59A-41DA-A67A-A41CCD652E82}" type="parTrans" cxnId="{0452D3A6-F6D7-45E6-8D2C-2AA2F7C21CED}">
      <dgm:prSet/>
      <dgm:spPr/>
      <dgm:t>
        <a:bodyPr/>
        <a:lstStyle/>
        <a:p>
          <a:endParaRPr lang="ru-RU"/>
        </a:p>
      </dgm:t>
    </dgm:pt>
    <dgm:pt modelId="{159801F6-AAC8-4BBA-8306-7A91B92082EB}" type="sibTrans" cxnId="{0452D3A6-F6D7-45E6-8D2C-2AA2F7C21CED}">
      <dgm:prSet/>
      <dgm:spPr/>
      <dgm:t>
        <a:bodyPr/>
        <a:lstStyle/>
        <a:p>
          <a:endParaRPr lang="ru-RU"/>
        </a:p>
      </dgm:t>
    </dgm:pt>
    <dgm:pt modelId="{CCCD4644-3ED0-4CD8-BA7E-9A084160D3DF}" type="pres">
      <dgm:prSet presAssocID="{2688DED8-A27E-4913-803C-2D2A4636E858}" presName="Name0" presStyleCnt="0">
        <dgm:presLayoutVars>
          <dgm:dir/>
          <dgm:animLvl val="lvl"/>
          <dgm:resizeHandles/>
        </dgm:presLayoutVars>
      </dgm:prSet>
      <dgm:spPr/>
    </dgm:pt>
    <dgm:pt modelId="{DD56A5A1-CED1-414B-837F-AC8FE4AA547D}" type="pres">
      <dgm:prSet presAssocID="{A6075830-5DCF-4219-8339-619443D95E92}" presName="linNode" presStyleCnt="0"/>
      <dgm:spPr/>
    </dgm:pt>
    <dgm:pt modelId="{488E5DF8-0082-48E7-973C-9B5E9ED5B623}" type="pres">
      <dgm:prSet presAssocID="{A6075830-5DCF-4219-8339-619443D95E92}" presName="parentShp" presStyleLbl="node1" presStyleIdx="0" presStyleCnt="2" custScaleY="80960" custLinFactNeighborX="-59" custLinFactNeighborY="-608">
        <dgm:presLayoutVars>
          <dgm:bulletEnabled val="1"/>
        </dgm:presLayoutVars>
      </dgm:prSet>
      <dgm:spPr/>
    </dgm:pt>
    <dgm:pt modelId="{7BCC1262-9A00-441D-A582-49AD4733CC6F}" type="pres">
      <dgm:prSet presAssocID="{A6075830-5DCF-4219-8339-619443D95E92}" presName="childShp" presStyleLbl="bgAccFollowNode1" presStyleIdx="0" presStyleCnt="2" custScaleX="100699" custLinFactNeighborX="89" custLinFactNeighborY="-3651">
        <dgm:presLayoutVars>
          <dgm:bulletEnabled val="1"/>
        </dgm:presLayoutVars>
      </dgm:prSet>
      <dgm:spPr/>
    </dgm:pt>
    <dgm:pt modelId="{94AF1E5E-93DB-4C70-A67C-1C70B60A96C5}" type="pres">
      <dgm:prSet presAssocID="{53E2CD52-B820-4E3C-A2A1-7DE5EF1BB1C4}" presName="spacing" presStyleCnt="0"/>
      <dgm:spPr/>
    </dgm:pt>
    <dgm:pt modelId="{B7859352-2BA8-4811-A78C-A7C73FF6CB69}" type="pres">
      <dgm:prSet presAssocID="{D7B961E7-330F-4BF6-A2DC-304BFF365030}" presName="linNode" presStyleCnt="0"/>
      <dgm:spPr/>
    </dgm:pt>
    <dgm:pt modelId="{8DA823E2-F316-499C-B96C-18528C4ABA37}" type="pres">
      <dgm:prSet presAssocID="{D7B961E7-330F-4BF6-A2DC-304BFF365030}" presName="parentShp" presStyleLbl="node1" presStyleIdx="1" presStyleCnt="2" custScaleY="77776" custLinFactNeighborY="-3605">
        <dgm:presLayoutVars>
          <dgm:bulletEnabled val="1"/>
        </dgm:presLayoutVars>
      </dgm:prSet>
      <dgm:spPr/>
    </dgm:pt>
    <dgm:pt modelId="{51E29F71-0D77-4104-8270-62A6C2F44312}" type="pres">
      <dgm:prSet presAssocID="{D7B961E7-330F-4BF6-A2DC-304BFF365030}" presName="childShp" presStyleLbl="bgAccFollowNode1" presStyleIdx="1" presStyleCnt="2" custLinFactNeighborX="0" custLinFactNeighborY="-2410">
        <dgm:presLayoutVars>
          <dgm:bulletEnabled val="1"/>
        </dgm:presLayoutVars>
      </dgm:prSet>
      <dgm:spPr/>
    </dgm:pt>
  </dgm:ptLst>
  <dgm:cxnLst>
    <dgm:cxn modelId="{00C00708-0041-498F-9DA8-35951851B6AB}" type="presOf" srcId="{C9A895F6-6810-4DFF-BF1F-32D9A53B2A5F}" destId="{51E29F71-0D77-4104-8270-62A6C2F44312}" srcOrd="0" destOrd="0" presId="urn:microsoft.com/office/officeart/2005/8/layout/vList6"/>
    <dgm:cxn modelId="{46B5D111-F59C-4139-99D7-A91121670BA2}" srcId="{2688DED8-A27E-4913-803C-2D2A4636E858}" destId="{D7B961E7-330F-4BF6-A2DC-304BFF365030}" srcOrd="1" destOrd="0" parTransId="{21B1D09F-5812-41E3-818D-A5F6AE320797}" sibTransId="{29B1D8A9-98D1-486A-9AC0-BEF6891D3349}"/>
    <dgm:cxn modelId="{88BD3420-C0DC-4325-AD14-ADB270C71B59}" srcId="{2688DED8-A27E-4913-803C-2D2A4636E858}" destId="{A6075830-5DCF-4219-8339-619443D95E92}" srcOrd="0" destOrd="0" parTransId="{6F608789-8F0D-47D0-A27C-65D009D1216A}" sibTransId="{53E2CD52-B820-4E3C-A2A1-7DE5EF1BB1C4}"/>
    <dgm:cxn modelId="{B2AE6740-97CD-476E-8C57-1AB8F88513CD}" type="presOf" srcId="{598F3EA0-6B71-4C58-8026-A1A12484B3A0}" destId="{51E29F71-0D77-4104-8270-62A6C2F44312}" srcOrd="0" destOrd="1" presId="urn:microsoft.com/office/officeart/2005/8/layout/vList6"/>
    <dgm:cxn modelId="{1F7D5C43-80AB-49FF-ACBC-4D4F8E26FF27}" srcId="{A6075830-5DCF-4219-8339-619443D95E92}" destId="{743B060B-D6D2-473A-BD9A-57068516E757}" srcOrd="0" destOrd="0" parTransId="{FA329D62-466F-49E5-984F-9ED2B63367D9}" sibTransId="{B71A0B90-7EE6-406D-8256-5AF65FAEE73E}"/>
    <dgm:cxn modelId="{29086D5A-455E-4166-9609-EAC3D81975A8}" srcId="{D7B961E7-330F-4BF6-A2DC-304BFF365030}" destId="{598F3EA0-6B71-4C58-8026-A1A12484B3A0}" srcOrd="1" destOrd="0" parTransId="{2632B7A1-D8FB-4F50-A4E4-16D2D84599EF}" sibTransId="{F136C354-74DF-4DD3-9CA4-D074A6B9D512}"/>
    <dgm:cxn modelId="{B185E47F-CE7F-48F6-B2DB-8DDF03F02275}" type="presOf" srcId="{743B060B-D6D2-473A-BD9A-57068516E757}" destId="{7BCC1262-9A00-441D-A582-49AD4733CC6F}" srcOrd="0" destOrd="0" presId="urn:microsoft.com/office/officeart/2005/8/layout/vList6"/>
    <dgm:cxn modelId="{D43BDE89-047F-4B25-8E54-A4153F8FC3C5}" type="presOf" srcId="{2803B64E-BAE3-454F-B5C6-C134D2287894}" destId="{51E29F71-0D77-4104-8270-62A6C2F44312}" srcOrd="0" destOrd="2" presId="urn:microsoft.com/office/officeart/2005/8/layout/vList6"/>
    <dgm:cxn modelId="{165AF9A0-5E48-41DA-9145-F82D6391031B}" srcId="{A6075830-5DCF-4219-8339-619443D95E92}" destId="{A2511E20-6003-46D9-B965-3C7A72F1B320}" srcOrd="2" destOrd="0" parTransId="{AF00D183-8F4F-416A-8422-96ED2633285D}" sibTransId="{241EBC2C-D590-4D5E-AC42-3C3911361A96}"/>
    <dgm:cxn modelId="{0452D3A6-F6D7-45E6-8D2C-2AA2F7C21CED}" srcId="{A6075830-5DCF-4219-8339-619443D95E92}" destId="{DEB10999-718E-46D5-9BB2-A3B8C7EA7700}" srcOrd="1" destOrd="0" parTransId="{767FB4DD-B59A-41DA-A67A-A41CCD652E82}" sibTransId="{159801F6-AAC8-4BBA-8306-7A91B92082EB}"/>
    <dgm:cxn modelId="{10532AB1-E828-4C99-996B-B396E94E7D99}" type="presOf" srcId="{D7B961E7-330F-4BF6-A2DC-304BFF365030}" destId="{8DA823E2-F316-499C-B96C-18528C4ABA37}" srcOrd="0" destOrd="0" presId="urn:microsoft.com/office/officeart/2005/8/layout/vList6"/>
    <dgm:cxn modelId="{536835B2-4D16-492A-A3F2-6332384F4218}" type="presOf" srcId="{DEB10999-718E-46D5-9BB2-A3B8C7EA7700}" destId="{7BCC1262-9A00-441D-A582-49AD4733CC6F}" srcOrd="0" destOrd="1" presId="urn:microsoft.com/office/officeart/2005/8/layout/vList6"/>
    <dgm:cxn modelId="{43A4BCC6-C8D9-4078-A1A2-2A1D744726A0}" type="presOf" srcId="{A6075830-5DCF-4219-8339-619443D95E92}" destId="{488E5DF8-0082-48E7-973C-9B5E9ED5B623}" srcOrd="0" destOrd="0" presId="urn:microsoft.com/office/officeart/2005/8/layout/vList6"/>
    <dgm:cxn modelId="{81FCA3D3-09F9-4A2C-91EC-2657079BD816}" type="presOf" srcId="{A2511E20-6003-46D9-B965-3C7A72F1B320}" destId="{7BCC1262-9A00-441D-A582-49AD4733CC6F}" srcOrd="0" destOrd="2" presId="urn:microsoft.com/office/officeart/2005/8/layout/vList6"/>
    <dgm:cxn modelId="{0D97C3E2-39F1-439F-B061-D87CD5B4A50C}" srcId="{D7B961E7-330F-4BF6-A2DC-304BFF365030}" destId="{2803B64E-BAE3-454F-B5C6-C134D2287894}" srcOrd="2" destOrd="0" parTransId="{2DC91DCA-9231-4B26-B203-49B9024DFF73}" sibTransId="{3BFD4BBB-5065-4FFB-BB5A-58C52D09A48B}"/>
    <dgm:cxn modelId="{30B904E7-14E1-43B0-A24C-BD37C016A3DA}" type="presOf" srcId="{2688DED8-A27E-4913-803C-2D2A4636E858}" destId="{CCCD4644-3ED0-4CD8-BA7E-9A084160D3DF}" srcOrd="0" destOrd="0" presId="urn:microsoft.com/office/officeart/2005/8/layout/vList6"/>
    <dgm:cxn modelId="{C02D58E8-3615-4158-9D69-EC1FA8A72194}" srcId="{D7B961E7-330F-4BF6-A2DC-304BFF365030}" destId="{C9A895F6-6810-4DFF-BF1F-32D9A53B2A5F}" srcOrd="0" destOrd="0" parTransId="{48387E3A-CA19-4760-9FF3-2FC2D440943C}" sibTransId="{2598EF39-46D8-4E7E-8D99-5B4B3B9136DC}"/>
    <dgm:cxn modelId="{E3A1784D-E8BD-42F1-84F9-0310707F1204}" type="presParOf" srcId="{CCCD4644-3ED0-4CD8-BA7E-9A084160D3DF}" destId="{DD56A5A1-CED1-414B-837F-AC8FE4AA547D}" srcOrd="0" destOrd="0" presId="urn:microsoft.com/office/officeart/2005/8/layout/vList6"/>
    <dgm:cxn modelId="{C75EEA46-4445-4B3F-BEFF-D1619366B26B}" type="presParOf" srcId="{DD56A5A1-CED1-414B-837F-AC8FE4AA547D}" destId="{488E5DF8-0082-48E7-973C-9B5E9ED5B623}" srcOrd="0" destOrd="0" presId="urn:microsoft.com/office/officeart/2005/8/layout/vList6"/>
    <dgm:cxn modelId="{B44B1C4A-9A3F-4885-AF8F-95D2226D706D}" type="presParOf" srcId="{DD56A5A1-CED1-414B-837F-AC8FE4AA547D}" destId="{7BCC1262-9A00-441D-A582-49AD4733CC6F}" srcOrd="1" destOrd="0" presId="urn:microsoft.com/office/officeart/2005/8/layout/vList6"/>
    <dgm:cxn modelId="{822618DF-F6DF-4A90-BDF3-2A24BE145C6A}" type="presParOf" srcId="{CCCD4644-3ED0-4CD8-BA7E-9A084160D3DF}" destId="{94AF1E5E-93DB-4C70-A67C-1C70B60A96C5}" srcOrd="1" destOrd="0" presId="urn:microsoft.com/office/officeart/2005/8/layout/vList6"/>
    <dgm:cxn modelId="{C7C96086-7A71-446A-81B5-E5408D08AB4A}" type="presParOf" srcId="{CCCD4644-3ED0-4CD8-BA7E-9A084160D3DF}" destId="{B7859352-2BA8-4811-A78C-A7C73FF6CB69}" srcOrd="2" destOrd="0" presId="urn:microsoft.com/office/officeart/2005/8/layout/vList6"/>
    <dgm:cxn modelId="{A7A63329-6445-4AED-9A56-83E70B107065}" type="presParOf" srcId="{B7859352-2BA8-4811-A78C-A7C73FF6CB69}" destId="{8DA823E2-F316-499C-B96C-18528C4ABA37}" srcOrd="0" destOrd="0" presId="urn:microsoft.com/office/officeart/2005/8/layout/vList6"/>
    <dgm:cxn modelId="{B4B068AA-4A9E-41CB-8898-54865DDF22F6}" type="presParOf" srcId="{B7859352-2BA8-4811-A78C-A7C73FF6CB69}" destId="{51E29F71-0D77-4104-8270-62A6C2F4431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4E6F-DC01-443A-8B7C-C0D808EE7EF4}">
      <dsp:nvSpPr>
        <dsp:cNvPr id="0" name=""/>
        <dsp:cNvSpPr/>
      </dsp:nvSpPr>
      <dsp:spPr>
        <a:xfrm rot="5400000">
          <a:off x="-267313" y="271469"/>
          <a:ext cx="1782090" cy="1247463"/>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uk-UA" sz="1900" b="1" kern="1200" dirty="0">
              <a:latin typeface="Times New Roman" panose="02020603050405020304" pitchFamily="18" charset="0"/>
              <a:cs typeface="Times New Roman" panose="02020603050405020304" pitchFamily="18" charset="0"/>
            </a:rPr>
            <a:t>Здійснює</a:t>
          </a:r>
          <a:endParaRPr lang="ru-RU" sz="1900" b="1" kern="1200" dirty="0">
            <a:latin typeface="Times New Roman" panose="02020603050405020304" pitchFamily="18" charset="0"/>
            <a:cs typeface="Times New Roman" panose="02020603050405020304" pitchFamily="18" charset="0"/>
          </a:endParaRPr>
        </a:p>
      </dsp:txBody>
      <dsp:txXfrm rot="-5400000">
        <a:off x="1" y="627888"/>
        <a:ext cx="1247463" cy="534627"/>
      </dsp:txXfrm>
    </dsp:sp>
    <dsp:sp modelId="{374B1EF2-4C5E-409E-9C50-9737EE9015AA}">
      <dsp:nvSpPr>
        <dsp:cNvPr id="0" name=""/>
        <dsp:cNvSpPr/>
      </dsp:nvSpPr>
      <dsp:spPr>
        <a:xfrm rot="5400000">
          <a:off x="5654777" y="-4403158"/>
          <a:ext cx="1158359" cy="997298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консультативну допомогу всім учасникам освітнього процесу з питань навчання, виховання здобувачів освіти, особистісного та професійного розвитку тощо;</a:t>
          </a:r>
          <a:endParaRPr lang="uk-UA" sz="1800" kern="1200" noProof="0" dirty="0">
            <a:solidFill>
              <a:srgbClr val="002060"/>
            </a:solidFill>
          </a:endParaRPr>
        </a:p>
        <a:p>
          <a:pPr marL="171450" lvl="1" indent="-171450" algn="l"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роботу з постраждалими від насильства дітьми тощо</a:t>
          </a:r>
        </a:p>
      </dsp:txBody>
      <dsp:txXfrm rot="-5400000">
        <a:off x="1247464" y="60701"/>
        <a:ext cx="9916440" cy="1045267"/>
      </dsp:txXfrm>
    </dsp:sp>
    <dsp:sp modelId="{114CD51F-F099-484C-B05F-7D0CC4C5641F}">
      <dsp:nvSpPr>
        <dsp:cNvPr id="0" name=""/>
        <dsp:cNvSpPr/>
      </dsp:nvSpPr>
      <dsp:spPr>
        <a:xfrm rot="5400000">
          <a:off x="-267313" y="1861499"/>
          <a:ext cx="1782090" cy="1247463"/>
        </a:xfrm>
        <a:prstGeom prst="chevron">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uk-UA" sz="1900" b="1" kern="1200" dirty="0">
              <a:latin typeface="Times New Roman" panose="02020603050405020304" pitchFamily="18" charset="0"/>
              <a:cs typeface="Times New Roman" panose="02020603050405020304" pitchFamily="18" charset="0"/>
            </a:rPr>
            <a:t>Бере участь</a:t>
          </a:r>
          <a:endParaRPr lang="ru-RU" sz="1900" b="1" kern="1200" dirty="0">
            <a:latin typeface="Times New Roman" panose="02020603050405020304" pitchFamily="18" charset="0"/>
            <a:cs typeface="Times New Roman" panose="02020603050405020304" pitchFamily="18" charset="0"/>
          </a:endParaRPr>
        </a:p>
      </dsp:txBody>
      <dsp:txXfrm rot="-5400000">
        <a:off x="1" y="2217918"/>
        <a:ext cx="1247463" cy="534627"/>
      </dsp:txXfrm>
    </dsp:sp>
    <dsp:sp modelId="{9C1646D7-68D4-436C-9578-20C055DD04CB}">
      <dsp:nvSpPr>
        <dsp:cNvPr id="0" name=""/>
        <dsp:cNvSpPr/>
      </dsp:nvSpPr>
      <dsp:spPr>
        <a:xfrm rot="5400000">
          <a:off x="5654777" y="-2813128"/>
          <a:ext cx="1158359" cy="997298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в освітній діяльності, спрямованій на забезпечення всебічного розвитку здобувачів освіти як особистості та найвищої цінності суспільства, їх талантів, інтелектуальних, творчих і фізичних здібностей, формування цінностей і необхідних для успішної самореалізації компетентностей, виховання відповідальних громадян, які здатні до свідомого суспільного вибору та спрямування своєї діяльності на користь іншим людям і суспільству</a:t>
          </a:r>
          <a:endParaRPr lang="uk-UA" sz="1800" kern="1200" noProof="0" dirty="0">
            <a:solidFill>
              <a:srgbClr val="002060"/>
            </a:solidFill>
          </a:endParaRPr>
        </a:p>
      </dsp:txBody>
      <dsp:txXfrm rot="-5400000">
        <a:off x="1247464" y="1650731"/>
        <a:ext cx="9916440" cy="1045267"/>
      </dsp:txXfrm>
    </dsp:sp>
    <dsp:sp modelId="{2FC10F69-7FFC-4476-81E3-2AA185840CAC}">
      <dsp:nvSpPr>
        <dsp:cNvPr id="0" name=""/>
        <dsp:cNvSpPr/>
      </dsp:nvSpPr>
      <dsp:spPr>
        <a:xfrm rot="5400000">
          <a:off x="-267313" y="3451529"/>
          <a:ext cx="1782090" cy="1247463"/>
        </a:xfrm>
        <a:prstGeom prst="chevron">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uk-UA" sz="1900" b="1" kern="1200" dirty="0">
              <a:latin typeface="Times New Roman" panose="02020603050405020304" pitchFamily="18" charset="0"/>
              <a:cs typeface="Times New Roman" panose="02020603050405020304" pitchFamily="18" charset="0"/>
            </a:rPr>
            <a:t>Сприяє</a:t>
          </a:r>
          <a:endParaRPr lang="ru-RU" sz="1900" b="1" kern="1200" dirty="0">
            <a:latin typeface="Times New Roman" panose="02020603050405020304" pitchFamily="18" charset="0"/>
            <a:cs typeface="Times New Roman" panose="02020603050405020304" pitchFamily="18" charset="0"/>
          </a:endParaRPr>
        </a:p>
      </dsp:txBody>
      <dsp:txXfrm rot="-5400000">
        <a:off x="1" y="3807948"/>
        <a:ext cx="1247463" cy="534627"/>
      </dsp:txXfrm>
    </dsp:sp>
    <dsp:sp modelId="{205D6934-2ADE-46FE-9C5A-6633A61BF933}">
      <dsp:nvSpPr>
        <dsp:cNvPr id="0" name=""/>
        <dsp:cNvSpPr/>
      </dsp:nvSpPr>
      <dsp:spPr>
        <a:xfrm rot="5400000">
          <a:off x="5654777" y="-1223098"/>
          <a:ext cx="1158359" cy="9972986"/>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попередженню будь-яких видів і форм насильства та конфліктів серед здобувачів освіти;</a:t>
          </a:r>
          <a:endParaRPr lang="uk-UA" sz="1800" kern="1200" noProof="0" dirty="0">
            <a:solidFill>
              <a:srgbClr val="002060"/>
            </a:solidFill>
          </a:endParaRPr>
        </a:p>
        <a:p>
          <a:pPr marL="171450" lvl="1" indent="-171450" algn="just"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формуванню небайдужого ставлення здобувачів освіти до постраждалих дітей, усвідомлення необхідності невідкладного інформування педагогів про випадки домашнього насильства і конфліктів серед здобувачів освіти, що стали їм відомі</a:t>
          </a:r>
        </a:p>
      </dsp:txBody>
      <dsp:txXfrm rot="-5400000">
        <a:off x="1247464" y="3240761"/>
        <a:ext cx="9916440" cy="10452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252B0-1CF5-4411-B7DF-1F16181978E1}">
      <dsp:nvSpPr>
        <dsp:cNvPr id="0" name=""/>
        <dsp:cNvSpPr/>
      </dsp:nvSpPr>
      <dsp:spPr>
        <a:xfrm rot="5400000">
          <a:off x="-298833" y="302131"/>
          <a:ext cx="1992226" cy="1394558"/>
        </a:xfrm>
        <a:prstGeom prst="chevron">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uk-UA" sz="2100" b="1" kern="1200" dirty="0">
              <a:latin typeface="Times New Roman" panose="02020603050405020304" pitchFamily="18" charset="0"/>
              <a:cs typeface="Times New Roman" panose="02020603050405020304" pitchFamily="18" charset="0"/>
            </a:rPr>
            <a:t>Здійснює</a:t>
          </a:r>
          <a:endParaRPr lang="ru-RU" sz="2100" b="1" kern="1200" dirty="0">
            <a:latin typeface="Times New Roman" panose="02020603050405020304" pitchFamily="18" charset="0"/>
            <a:cs typeface="Times New Roman" panose="02020603050405020304" pitchFamily="18" charset="0"/>
          </a:endParaRPr>
        </a:p>
      </dsp:txBody>
      <dsp:txXfrm rot="-5400000">
        <a:off x="1" y="700576"/>
        <a:ext cx="1394558" cy="597668"/>
      </dsp:txXfrm>
    </dsp:sp>
    <dsp:sp modelId="{C79074B8-80B0-4965-98B0-91E25255C20B}">
      <dsp:nvSpPr>
        <dsp:cNvPr id="0" name=""/>
        <dsp:cNvSpPr/>
      </dsp:nvSpPr>
      <dsp:spPr>
        <a:xfrm rot="5400000">
          <a:off x="5760837" y="-4362981"/>
          <a:ext cx="1294946" cy="10027504"/>
        </a:xfrm>
        <a:prstGeom prst="round2SameRect">
          <a:avLst/>
        </a:prstGeom>
        <a:solidFill>
          <a:schemeClr val="bg1">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0" i="0" kern="1200" noProof="0" dirty="0">
              <a:solidFill>
                <a:srgbClr val="002060"/>
              </a:solidFill>
              <a:effectLst/>
              <a:latin typeface="Times New Roman" panose="02020603050405020304" pitchFamily="18" charset="0"/>
            </a:rPr>
            <a:t>соціально-педагогічний супровід здобувачів освіти, які потребують піклування чи перебувають у складних життєвих обставинах;</a:t>
          </a:r>
          <a:endParaRPr lang="uk-UA" sz="1600" kern="1200" noProof="0" dirty="0">
            <a:solidFill>
              <a:srgbClr val="002060"/>
            </a:solidFill>
          </a:endParaRPr>
        </a:p>
        <a:p>
          <a:pPr marL="171450" lvl="1" indent="-171450" algn="just" defTabSz="711200">
            <a:lnSpc>
              <a:spcPct val="90000"/>
            </a:lnSpc>
            <a:spcBef>
              <a:spcPct val="0"/>
            </a:spcBef>
            <a:spcAft>
              <a:spcPct val="15000"/>
            </a:spcAft>
            <a:buChar char="•"/>
          </a:pPr>
          <a:r>
            <a:rPr lang="uk-UA" sz="1600" b="0" i="0" kern="1200" noProof="0" dirty="0">
              <a:solidFill>
                <a:srgbClr val="002060"/>
              </a:solidFill>
              <a:effectLst/>
              <a:latin typeface="Times New Roman" panose="02020603050405020304" pitchFamily="18" charset="0"/>
            </a:rPr>
            <a:t>просвітницьку та профілактичну роботу серед учасників освітнього процесу з питань запобігання та протидії домашньому насильству;</a:t>
          </a:r>
        </a:p>
        <a:p>
          <a:pPr marL="171450" lvl="1" indent="-171450" algn="just" defTabSz="711200">
            <a:lnSpc>
              <a:spcPct val="90000"/>
            </a:lnSpc>
            <a:spcBef>
              <a:spcPct val="0"/>
            </a:spcBef>
            <a:spcAft>
              <a:spcPct val="15000"/>
            </a:spcAft>
            <a:buChar char="•"/>
          </a:pPr>
          <a:r>
            <a:rPr lang="uk-UA" sz="1600" b="1" i="0" kern="1200" noProof="0" dirty="0">
              <a:solidFill>
                <a:srgbClr val="002060"/>
              </a:solidFill>
              <a:effectLst/>
              <a:latin typeface="Times New Roman" panose="02020603050405020304" pitchFamily="18" charset="0"/>
            </a:rPr>
            <a:t>вивчення та аналіз соціальних умов розвитку </a:t>
          </a:r>
          <a:r>
            <a:rPr lang="uk-UA" sz="1600" b="0" i="0" kern="1200" noProof="0" dirty="0">
              <a:solidFill>
                <a:srgbClr val="002060"/>
              </a:solidFill>
              <a:effectLst/>
              <a:latin typeface="Times New Roman" panose="02020603050405020304" pitchFamily="18" charset="0"/>
            </a:rPr>
            <a:t>здобувачів освіти</a:t>
          </a:r>
        </a:p>
      </dsp:txBody>
      <dsp:txXfrm rot="-5400000">
        <a:off x="1394558" y="66512"/>
        <a:ext cx="9964290" cy="1168518"/>
      </dsp:txXfrm>
    </dsp:sp>
    <dsp:sp modelId="{5FBB81FE-175F-4D1A-B77B-1D7C62C8C7EA}">
      <dsp:nvSpPr>
        <dsp:cNvPr id="0" name=""/>
        <dsp:cNvSpPr/>
      </dsp:nvSpPr>
      <dsp:spPr>
        <a:xfrm rot="5400000">
          <a:off x="-298833" y="2103864"/>
          <a:ext cx="1992226" cy="1394558"/>
        </a:xfrm>
        <a:prstGeom prst="chevron">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uk-UA" sz="2100" b="1" kern="1200" dirty="0">
              <a:latin typeface="Times New Roman" panose="02020603050405020304" pitchFamily="18" charset="0"/>
              <a:cs typeface="Times New Roman" panose="02020603050405020304" pitchFamily="18" charset="0"/>
            </a:rPr>
            <a:t>Бере участь</a:t>
          </a:r>
          <a:endParaRPr lang="ru-RU" sz="2100" b="1" kern="1200" dirty="0">
            <a:latin typeface="Times New Roman" panose="02020603050405020304" pitchFamily="18" charset="0"/>
            <a:cs typeface="Times New Roman" panose="02020603050405020304" pitchFamily="18" charset="0"/>
          </a:endParaRPr>
        </a:p>
      </dsp:txBody>
      <dsp:txXfrm rot="-5400000">
        <a:off x="1" y="2502309"/>
        <a:ext cx="1394558" cy="597668"/>
      </dsp:txXfrm>
    </dsp:sp>
    <dsp:sp modelId="{DBD2CDEF-233C-4D2C-9B3B-B34C128BF03E}">
      <dsp:nvSpPr>
        <dsp:cNvPr id="0" name=""/>
        <dsp:cNvSpPr/>
      </dsp:nvSpPr>
      <dsp:spPr>
        <a:xfrm rot="5400000">
          <a:off x="5760837" y="-2561248"/>
          <a:ext cx="1294946" cy="1002750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uk-UA" sz="1800" b="0" i="0" kern="1200" noProof="0" dirty="0">
              <a:solidFill>
                <a:srgbClr val="002060"/>
              </a:solidFill>
              <a:effectLst/>
              <a:latin typeface="Times New Roman" panose="02020603050405020304" pitchFamily="18" charset="0"/>
            </a:rPr>
            <a:t>наданні допомоги дітям і сім’ям, що перебувають у складних життєвих обставинах або потребують посиленої педагогічної уваги чи мають особливі освітні потреби, в тому числі постраждалим від насильства та військових конфліктів</a:t>
          </a:r>
          <a:endParaRPr lang="uk-UA" sz="1800" kern="1200" noProof="0" dirty="0">
            <a:solidFill>
              <a:srgbClr val="002060"/>
            </a:solidFill>
          </a:endParaRPr>
        </a:p>
      </dsp:txBody>
      <dsp:txXfrm rot="-5400000">
        <a:off x="1394558" y="1868245"/>
        <a:ext cx="9964290" cy="1168518"/>
      </dsp:txXfrm>
    </dsp:sp>
    <dsp:sp modelId="{AFCF4149-A511-44F6-A4B6-CD62587E325E}">
      <dsp:nvSpPr>
        <dsp:cNvPr id="0" name=""/>
        <dsp:cNvSpPr/>
      </dsp:nvSpPr>
      <dsp:spPr>
        <a:xfrm rot="5400000">
          <a:off x="-298833" y="3905597"/>
          <a:ext cx="1992226" cy="1394558"/>
        </a:xfrm>
        <a:prstGeom prst="chevron">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uk-UA" sz="2100" b="1" kern="1200" dirty="0">
              <a:latin typeface="Times New Roman" panose="02020603050405020304" pitchFamily="18" charset="0"/>
              <a:cs typeface="Times New Roman" panose="02020603050405020304" pitchFamily="18" charset="0"/>
            </a:rPr>
            <a:t>Сприяє</a:t>
          </a:r>
          <a:endParaRPr lang="ru-RU" sz="2100" b="1" kern="1200" dirty="0">
            <a:latin typeface="Times New Roman" panose="02020603050405020304" pitchFamily="18" charset="0"/>
            <a:cs typeface="Times New Roman" panose="02020603050405020304" pitchFamily="18" charset="0"/>
          </a:endParaRPr>
        </a:p>
      </dsp:txBody>
      <dsp:txXfrm rot="-5400000">
        <a:off x="1" y="4304042"/>
        <a:ext cx="1394558" cy="597668"/>
      </dsp:txXfrm>
    </dsp:sp>
    <dsp:sp modelId="{141A3F3A-9CA7-4748-9BAF-3E93B75D3796}">
      <dsp:nvSpPr>
        <dsp:cNvPr id="0" name=""/>
        <dsp:cNvSpPr/>
      </dsp:nvSpPr>
      <dsp:spPr>
        <a:xfrm rot="5400000">
          <a:off x="5760837" y="-759515"/>
          <a:ext cx="1294946" cy="1002750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uk-UA" sz="1600" b="0" i="0" kern="1200" noProof="0" dirty="0">
              <a:solidFill>
                <a:srgbClr val="002060"/>
              </a:solidFill>
              <a:effectLst/>
              <a:latin typeface="Times New Roman" panose="02020603050405020304" pitchFamily="18" charset="0"/>
            </a:rPr>
            <a:t>взаємодії закладів освіти, сім’ї і суспільства у вихованні здобувачів освіти, їх адаптації до умов соціального середовища, забезпечує консультативну допомогу батькам (законним представникам);</a:t>
          </a:r>
          <a:endParaRPr lang="uk-UA" sz="1600" kern="1200" noProof="0" dirty="0">
            <a:solidFill>
              <a:srgbClr val="002060"/>
            </a:solidFill>
          </a:endParaRPr>
        </a:p>
        <a:p>
          <a:pPr marL="171450" lvl="1" indent="-171450" algn="just" defTabSz="711200">
            <a:lnSpc>
              <a:spcPct val="90000"/>
            </a:lnSpc>
            <a:spcBef>
              <a:spcPct val="0"/>
            </a:spcBef>
            <a:spcAft>
              <a:spcPct val="15000"/>
            </a:spcAft>
            <a:buChar char="•"/>
          </a:pPr>
          <a:r>
            <a:rPr lang="uk-UA" sz="1600" b="0" i="0" kern="1200" noProof="0" dirty="0">
              <a:solidFill>
                <a:srgbClr val="002060"/>
              </a:solidFill>
              <a:effectLst/>
              <a:latin typeface="Times New Roman" panose="02020603050405020304" pitchFamily="18" charset="0"/>
            </a:rPr>
            <a:t>захисту прав здобувачів освіти від будь-яких видів і форм насильства, </a:t>
          </a:r>
          <a:r>
            <a:rPr lang="uk-UA" sz="1600" b="1" i="0" kern="1200" noProof="0" dirty="0">
              <a:solidFill>
                <a:srgbClr val="002060"/>
              </a:solidFill>
              <a:effectLst/>
              <a:latin typeface="Times New Roman" panose="02020603050405020304" pitchFamily="18" charset="0"/>
            </a:rPr>
            <a:t>представляє їхні інтереси </a:t>
          </a:r>
          <a:r>
            <a:rPr lang="uk-UA" sz="1600" b="0" i="0" kern="1200" noProof="0" dirty="0">
              <a:solidFill>
                <a:srgbClr val="002060"/>
              </a:solidFill>
              <a:effectLst/>
              <a:latin typeface="Times New Roman" panose="02020603050405020304" pitchFamily="18" charset="0"/>
            </a:rPr>
            <a:t>у правоохоронних і судових органах тощо;</a:t>
          </a:r>
        </a:p>
        <a:p>
          <a:pPr marL="171450" lvl="1" indent="-171450" algn="just" defTabSz="711200">
            <a:lnSpc>
              <a:spcPct val="90000"/>
            </a:lnSpc>
            <a:spcBef>
              <a:spcPct val="0"/>
            </a:spcBef>
            <a:spcAft>
              <a:spcPct val="15000"/>
            </a:spcAft>
            <a:buChar char="•"/>
          </a:pPr>
          <a:r>
            <a:rPr lang="uk-UA" sz="1600" b="0" i="0" kern="1200" noProof="0" dirty="0">
              <a:solidFill>
                <a:srgbClr val="002060"/>
              </a:solidFill>
              <a:effectLst/>
              <a:latin typeface="Times New Roman" panose="02020603050405020304" pitchFamily="18" charset="0"/>
            </a:rPr>
            <a:t>попередженню конфліктних ситуацій, що виникають під час освітнього процесу, запобіганню та протидії домашньому насильству</a:t>
          </a:r>
        </a:p>
      </dsp:txBody>
      <dsp:txXfrm rot="-5400000">
        <a:off x="1394558" y="3669978"/>
        <a:ext cx="9964290" cy="1168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81BA1-CCDB-4457-BEC5-6BDD6EE1E0E7}">
      <dsp:nvSpPr>
        <dsp:cNvPr id="0" name=""/>
        <dsp:cNvSpPr/>
      </dsp:nvSpPr>
      <dsp:spPr>
        <a:xfrm>
          <a:off x="3094416" y="671"/>
          <a:ext cx="6775312" cy="2618843"/>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0" lvl="1" indent="0" algn="just" defTabSz="1200150">
            <a:lnSpc>
              <a:spcPct val="90000"/>
            </a:lnSpc>
            <a:spcBef>
              <a:spcPct val="0"/>
            </a:spcBef>
            <a:spcAft>
              <a:spcPct val="15000"/>
            </a:spcAft>
            <a:buNone/>
          </a:pPr>
          <a:r>
            <a:rPr lang="uk-UA" sz="2700" b="1" kern="1200" dirty="0">
              <a:latin typeface="Times New Roman" panose="02020603050405020304" pitchFamily="18" charset="0"/>
              <a:cs typeface="Times New Roman" panose="02020603050405020304" pitchFamily="18" charset="0"/>
            </a:rPr>
            <a:t> Порядок реагування</a:t>
          </a:r>
          <a:r>
            <a:rPr lang="uk-UA" sz="2700" kern="1200" dirty="0">
              <a:latin typeface="Times New Roman" panose="02020603050405020304" pitchFamily="18" charset="0"/>
              <a:cs typeface="Times New Roman" panose="02020603050405020304" pitchFamily="18" charset="0"/>
            </a:rPr>
            <a:t> на випадки булінгу (цькування)</a:t>
          </a:r>
        </a:p>
        <a:p>
          <a:pPr marL="0" lvl="1" indent="0" algn="just" defTabSz="1200150">
            <a:lnSpc>
              <a:spcPct val="90000"/>
            </a:lnSpc>
            <a:spcBef>
              <a:spcPct val="0"/>
            </a:spcBef>
            <a:spcAft>
              <a:spcPct val="15000"/>
            </a:spcAft>
            <a:buNone/>
          </a:pPr>
          <a:r>
            <a:rPr lang="uk-UA" sz="2700" b="1" kern="1200" dirty="0">
              <a:latin typeface="Times New Roman" panose="02020603050405020304" pitchFamily="18" charset="0"/>
              <a:cs typeface="Times New Roman" panose="02020603050405020304" pitchFamily="18" charset="0"/>
            </a:rPr>
            <a:t> План заходів</a:t>
          </a:r>
          <a:r>
            <a:rPr lang="uk-UA" sz="2700" kern="1200" dirty="0">
              <a:latin typeface="Times New Roman" panose="02020603050405020304" pitchFamily="18" charset="0"/>
              <a:cs typeface="Times New Roman" panose="02020603050405020304" pitchFamily="18" charset="0"/>
            </a:rPr>
            <a:t>, спрямований на запобігання та протидію </a:t>
          </a:r>
          <a:r>
            <a:rPr lang="uk-UA" sz="2700" b="0" kern="1200" dirty="0">
              <a:latin typeface="Times New Roman" panose="02020603050405020304" pitchFamily="18" charset="0"/>
              <a:cs typeface="Times New Roman" panose="02020603050405020304" pitchFamily="18" charset="0"/>
            </a:rPr>
            <a:t>булінгу (цькуванню) в закладі</a:t>
          </a:r>
          <a:endParaRPr lang="ru-RU" sz="2700" b="0" kern="1200" dirty="0"/>
        </a:p>
      </dsp:txBody>
      <dsp:txXfrm>
        <a:off x="3094416" y="328026"/>
        <a:ext cx="5793246" cy="1964133"/>
      </dsp:txXfrm>
    </dsp:sp>
    <dsp:sp modelId="{71F2E59A-70F2-484D-AC69-85B3128FD665}">
      <dsp:nvSpPr>
        <dsp:cNvPr id="0" name=""/>
        <dsp:cNvSpPr/>
      </dsp:nvSpPr>
      <dsp:spPr>
        <a:xfrm>
          <a:off x="29013" y="294597"/>
          <a:ext cx="3065402" cy="203099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uk-UA" sz="3700" b="1" kern="1200" dirty="0">
              <a:latin typeface="Times New Roman" panose="02020603050405020304" pitchFamily="18" charset="0"/>
              <a:cs typeface="Times New Roman" panose="02020603050405020304" pitchFamily="18" charset="0"/>
            </a:rPr>
            <a:t>Булінг</a:t>
          </a:r>
          <a:endParaRPr lang="ru-RU" sz="3700" b="1" kern="1200" dirty="0">
            <a:latin typeface="Times New Roman" panose="02020603050405020304" pitchFamily="18" charset="0"/>
            <a:cs typeface="Times New Roman" panose="02020603050405020304" pitchFamily="18" charset="0"/>
          </a:endParaRPr>
        </a:p>
      </dsp:txBody>
      <dsp:txXfrm>
        <a:off x="128158" y="393742"/>
        <a:ext cx="2867112" cy="1832701"/>
      </dsp:txXfrm>
    </dsp:sp>
    <dsp:sp modelId="{A2C9721B-F1FF-4D05-A39B-20E67170615A}">
      <dsp:nvSpPr>
        <dsp:cNvPr id="0" name=""/>
        <dsp:cNvSpPr/>
      </dsp:nvSpPr>
      <dsp:spPr>
        <a:xfrm>
          <a:off x="3181544" y="2881399"/>
          <a:ext cx="6659141" cy="2618843"/>
        </a:xfrm>
        <a:prstGeom prst="rightArrow">
          <a:avLst>
            <a:gd name="adj1" fmla="val 75000"/>
            <a:gd name="adj2" fmla="val 50000"/>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0" lvl="1" indent="0" algn="just" defTabSz="1200150">
            <a:lnSpc>
              <a:spcPct val="90000"/>
            </a:lnSpc>
            <a:spcBef>
              <a:spcPct val="0"/>
            </a:spcBef>
            <a:spcAft>
              <a:spcPct val="15000"/>
            </a:spcAft>
            <a:buNone/>
          </a:pPr>
          <a:r>
            <a:rPr lang="uk-UA" sz="2700" b="1" kern="1200" dirty="0">
              <a:latin typeface="Times New Roman" panose="02020603050405020304" pitchFamily="18" charset="0"/>
              <a:cs typeface="Times New Roman" panose="02020603050405020304" pitchFamily="18" charset="0"/>
            </a:rPr>
            <a:t> Порядок реагування </a:t>
          </a:r>
          <a:r>
            <a:rPr lang="uk-UA" sz="2700" kern="1200" dirty="0">
              <a:latin typeface="Times New Roman" panose="02020603050405020304" pitchFamily="18" charset="0"/>
              <a:cs typeface="Times New Roman" panose="02020603050405020304" pitchFamily="18" charset="0"/>
            </a:rPr>
            <a:t>на випадки насильства (домашнього насильства)</a:t>
          </a:r>
        </a:p>
        <a:p>
          <a:pPr marL="0" lvl="1" indent="0" algn="just" defTabSz="1200150">
            <a:lnSpc>
              <a:spcPct val="90000"/>
            </a:lnSpc>
            <a:spcBef>
              <a:spcPct val="0"/>
            </a:spcBef>
            <a:spcAft>
              <a:spcPct val="15000"/>
            </a:spcAft>
            <a:buNone/>
          </a:pPr>
          <a:r>
            <a:rPr lang="uk-UA" sz="2700" b="1" kern="1200" dirty="0">
              <a:latin typeface="Times New Roman" panose="02020603050405020304" pitchFamily="18" charset="0"/>
              <a:cs typeface="Times New Roman" panose="02020603050405020304" pitchFamily="18" charset="0"/>
            </a:rPr>
            <a:t> План заходів</a:t>
          </a:r>
          <a:r>
            <a:rPr lang="uk-UA" sz="2700" kern="1200" dirty="0">
              <a:latin typeface="Times New Roman" panose="02020603050405020304" pitchFamily="18" charset="0"/>
              <a:cs typeface="Times New Roman" panose="02020603050405020304" pitchFamily="18" charset="0"/>
            </a:rPr>
            <a:t>, спрямований на запобігання та </a:t>
          </a:r>
          <a:r>
            <a:rPr lang="uk-UA" sz="2700" b="0" kern="1200" dirty="0">
              <a:latin typeface="Times New Roman" panose="02020603050405020304" pitchFamily="18" charset="0"/>
              <a:cs typeface="Times New Roman" panose="02020603050405020304" pitchFamily="18" charset="0"/>
            </a:rPr>
            <a:t>протидію насильству в закладі</a:t>
          </a:r>
          <a:endParaRPr lang="ru-RU" sz="2700" b="0" kern="1200" dirty="0"/>
        </a:p>
      </dsp:txBody>
      <dsp:txXfrm>
        <a:off x="3181544" y="3208754"/>
        <a:ext cx="5677075" cy="1964133"/>
      </dsp:txXfrm>
    </dsp:sp>
    <dsp:sp modelId="{FC7FFDD1-396C-48DE-8831-548923909567}">
      <dsp:nvSpPr>
        <dsp:cNvPr id="0" name=""/>
        <dsp:cNvSpPr/>
      </dsp:nvSpPr>
      <dsp:spPr>
        <a:xfrm>
          <a:off x="58056" y="3268320"/>
          <a:ext cx="3123488" cy="1845001"/>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uk-UA" sz="3700" b="1" kern="1200" dirty="0">
              <a:latin typeface="Times New Roman" panose="02020603050405020304" pitchFamily="18" charset="0"/>
              <a:cs typeface="Times New Roman" panose="02020603050405020304" pitchFamily="18" charset="0"/>
            </a:rPr>
            <a:t>Насильство</a:t>
          </a:r>
          <a:endParaRPr lang="ru-RU" sz="3700" b="1" kern="1200" dirty="0">
            <a:latin typeface="Times New Roman" panose="02020603050405020304" pitchFamily="18" charset="0"/>
            <a:cs typeface="Times New Roman" panose="02020603050405020304" pitchFamily="18" charset="0"/>
          </a:endParaRPr>
        </a:p>
      </dsp:txBody>
      <dsp:txXfrm>
        <a:off x="148122" y="3358386"/>
        <a:ext cx="2943356" cy="1664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1E22-865F-4349-8F07-B58795BF29FE}">
      <dsp:nvSpPr>
        <dsp:cNvPr id="0" name=""/>
        <dsp:cNvSpPr/>
      </dsp:nvSpPr>
      <dsp:spPr>
        <a:xfrm>
          <a:off x="0" y="62649"/>
          <a:ext cx="7886700" cy="121680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Кодексу України про адміністративні правопорушення</a:t>
          </a:r>
          <a:endParaRPr lang="ru-RU"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9399" y="122048"/>
        <a:ext cx="7767902" cy="1098002"/>
      </dsp:txXfrm>
    </dsp:sp>
    <dsp:sp modelId="{175BAC3B-35F0-4B25-BDC8-054E4807022B}">
      <dsp:nvSpPr>
        <dsp:cNvPr id="0" name=""/>
        <dsp:cNvSpPr/>
      </dsp:nvSpPr>
      <dsp:spPr>
        <a:xfrm>
          <a:off x="0" y="1279450"/>
          <a:ext cx="78867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ru-RU" sz="5100" kern="1200" dirty="0"/>
        </a:p>
      </dsp:txBody>
      <dsp:txXfrm>
        <a:off x="0" y="1279450"/>
        <a:ext cx="7886700" cy="1076400"/>
      </dsp:txXfrm>
    </dsp:sp>
    <dsp:sp modelId="{93D0F46D-AA62-4ADB-BD6C-0AC94FF1F423}">
      <dsp:nvSpPr>
        <dsp:cNvPr id="0" name=""/>
        <dsp:cNvSpPr/>
      </dsp:nvSpPr>
      <dsp:spPr>
        <a:xfrm>
          <a:off x="0" y="2355850"/>
          <a:ext cx="7886700" cy="121680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uk-UA"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України «Про освіту»</a:t>
          </a:r>
          <a:endParaRPr lang="ru-RU"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9399" y="2415249"/>
        <a:ext cx="7767902" cy="1098002"/>
      </dsp:txXfrm>
    </dsp:sp>
    <dsp:sp modelId="{0AB43E78-55FA-4B5B-8AA6-8CA87A689BCA}">
      <dsp:nvSpPr>
        <dsp:cNvPr id="0" name=""/>
        <dsp:cNvSpPr/>
      </dsp:nvSpPr>
      <dsp:spPr>
        <a:xfrm>
          <a:off x="0" y="3572650"/>
          <a:ext cx="78867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ru-RU" sz="5100" kern="1200" dirty="0"/>
        </a:p>
      </dsp:txBody>
      <dsp:txXfrm>
        <a:off x="0" y="3572650"/>
        <a:ext cx="7886700"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1262-9A00-441D-A582-49AD4733CC6F}">
      <dsp:nvSpPr>
        <dsp:cNvPr id="0" name=""/>
        <dsp:cNvSpPr/>
      </dsp:nvSpPr>
      <dsp:spPr>
        <a:xfrm>
          <a:off x="3395545" y="0"/>
          <a:ext cx="5119801" cy="22717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прямий</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непрямий</a:t>
          </a:r>
          <a:endParaRPr lang="ru-RU" sz="2400" kern="1200" dirty="0">
            <a:latin typeface="Times New Roman" panose="02020603050405020304" pitchFamily="18" charset="0"/>
            <a:cs typeface="Times New Roman" panose="02020603050405020304" pitchFamily="18" charset="0"/>
          </a:endParaRPr>
        </a:p>
      </dsp:txBody>
      <dsp:txXfrm>
        <a:off x="3395545" y="283964"/>
        <a:ext cx="4267909" cy="1703785"/>
      </dsp:txXfrm>
    </dsp:sp>
    <dsp:sp modelId="{488E5DF8-0082-48E7-973C-9B5E9ED5B623}">
      <dsp:nvSpPr>
        <dsp:cNvPr id="0" name=""/>
        <dsp:cNvSpPr/>
      </dsp:nvSpPr>
      <dsp:spPr>
        <a:xfrm>
          <a:off x="20" y="203037"/>
          <a:ext cx="3389508" cy="1839179"/>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Умисел</a:t>
          </a:r>
          <a:endParaRPr lang="ru-RU"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9801" y="292818"/>
        <a:ext cx="3209946" cy="1659617"/>
      </dsp:txXfrm>
    </dsp:sp>
    <dsp:sp modelId="{51E29F71-0D77-4104-8270-62A6C2F44312}">
      <dsp:nvSpPr>
        <dsp:cNvPr id="0" name=""/>
        <dsp:cNvSpPr/>
      </dsp:nvSpPr>
      <dsp:spPr>
        <a:xfrm>
          <a:off x="3406140" y="2444719"/>
          <a:ext cx="5109210" cy="22717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протиправна недбалість</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uk-UA" sz="2400" kern="1200" dirty="0">
              <a:latin typeface="Times New Roman" panose="02020603050405020304" pitchFamily="18" charset="0"/>
              <a:cs typeface="Times New Roman" panose="02020603050405020304" pitchFamily="18" charset="0"/>
            </a:rPr>
            <a:t>протиправна самовпевненість</a:t>
          </a:r>
          <a:endParaRPr lang="ru-RU" sz="2400" kern="1200" dirty="0">
            <a:latin typeface="Times New Roman" panose="02020603050405020304" pitchFamily="18" charset="0"/>
            <a:cs typeface="Times New Roman" panose="02020603050405020304" pitchFamily="18" charset="0"/>
          </a:endParaRPr>
        </a:p>
      </dsp:txBody>
      <dsp:txXfrm>
        <a:off x="3406140" y="2728683"/>
        <a:ext cx="4257318" cy="1703785"/>
      </dsp:txXfrm>
    </dsp:sp>
    <dsp:sp modelId="{8DA823E2-F316-499C-B96C-18528C4ABA37}">
      <dsp:nvSpPr>
        <dsp:cNvPr id="0" name=""/>
        <dsp:cNvSpPr/>
      </dsp:nvSpPr>
      <dsp:spPr>
        <a:xfrm>
          <a:off x="0" y="2670005"/>
          <a:ext cx="3406140" cy="1766848"/>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Необережність</a:t>
          </a:r>
          <a:endParaRPr lang="ru-RU"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6250" y="2756255"/>
        <a:ext cx="3233640" cy="15943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384844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62611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225271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50247358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54934761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79880805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85192192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68599979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83778470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28648653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620704876"/>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88652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886058306"/>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516687328"/>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63992352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06393129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51387229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729314920"/>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13784967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23631003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061753818"/>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9240397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24996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3883856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89973009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153298156"/>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95234341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14780676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5456588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830120795"/>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829790095"/>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570461478"/>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05447619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A6F80C-E50C-4BC2-B24D-8F34B74BF10C}" type="datetimeFigureOut">
              <a:rPr lang="ru-RU" smtClean="0"/>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1122850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67789945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010760771"/>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609801905"/>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356890967"/>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611247370"/>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651759681"/>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013588176"/>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677829166"/>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03781324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1542497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1A6F80C-E50C-4BC2-B24D-8F34B74BF10C}" type="datetimeFigureOut">
              <a:rPr lang="ru-RU" smtClean="0"/>
              <a:t>19.03.2024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1659281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51789244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282035205"/>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337251887"/>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624270510"/>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828802959"/>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73738801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092955818"/>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881524560"/>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47082156"/>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30520979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1A6F80C-E50C-4BC2-B24D-8F34B74BF10C}" type="datetimeFigureOut">
              <a:rPr lang="ru-RU" smtClean="0"/>
              <a:t>19.03.2024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26137375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539763487"/>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2326086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060918180"/>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819465443"/>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108238018"/>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977105144"/>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80262242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988182301"/>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923400232"/>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4058947483"/>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A6F80C-E50C-4BC2-B24D-8F34B74BF10C}" type="datetimeFigureOut">
              <a:rPr lang="ru-RU" smtClean="0"/>
              <a:t>19.03.2024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1458341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132861278"/>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smtClean="0">
                <a:solidFill>
                  <a:prstClr val="black">
                    <a:tint val="75000"/>
                  </a:prstClr>
                </a:solidFill>
              </a:rPr>
              <a:pPr>
                <a:defRPr/>
              </a:pPr>
              <a:t>‹#›</a:t>
            </a:fld>
            <a:endParaRPr lang="en-US">
              <a:solidFill>
                <a:prstClr val="black">
                  <a:tint val="75000"/>
                </a:prstClr>
              </a:solidFill>
            </a:endParaRPr>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254777218"/>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smtClean="0">
                <a:solidFill>
                  <a:prstClr val="black">
                    <a:tint val="75000"/>
                  </a:prstClr>
                </a:solidFill>
              </a:rPr>
              <a:pPr>
                <a:defRPr/>
              </a:pPr>
              <a:t>‹#›</a:t>
            </a:fld>
            <a:endParaRPr lang="en-US">
              <a:solidFill>
                <a:prstClr val="black">
                  <a:tint val="75000"/>
                </a:prstClr>
              </a:solidFill>
            </a:endParaRPr>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3402936674"/>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710901485"/>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662884381"/>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smtClean="0">
                <a:solidFill>
                  <a:prstClr val="black">
                    <a:tint val="75000"/>
                  </a:prstClr>
                </a:solidFill>
              </a:rPr>
              <a:pPr>
                <a:defRPr/>
              </a:pPr>
              <a:t>‹#›</a:t>
            </a:fld>
            <a:endParaRPr lang="en-US">
              <a:solidFill>
                <a:prstClr val="black">
                  <a:tint val="75000"/>
                </a:prstClr>
              </a:solidFill>
            </a:endParaRPr>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1910875777"/>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966131034"/>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smtClean="0">
                <a:solidFill>
                  <a:prstClr val="black">
                    <a:tint val="75000"/>
                  </a:prstClr>
                </a:solidFill>
              </a:rPr>
              <a:pPr>
                <a:defRPr/>
              </a:pPr>
              <a:t>‹#›</a:t>
            </a:fld>
            <a:endParaRPr lang="en-US">
              <a:solidFill>
                <a:prstClr val="black">
                  <a:tint val="75000"/>
                </a:prstClr>
              </a:solidFill>
            </a:endParaRPr>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smtClean="0">
                <a:solidFill>
                  <a:prstClr val="black">
                    <a:tint val="75000"/>
                  </a:prstClr>
                </a:solidFill>
              </a:rPr>
              <a:pPr>
                <a:defRPr/>
              </a:pPr>
              <a:t>3/19/2024</a:t>
            </a:fld>
            <a:endParaRPr lang="en-US">
              <a:solidFill>
                <a:prstClr val="black">
                  <a:tint val="75000"/>
                </a:prstClr>
              </a:solidFill>
            </a:endParaRPr>
          </a:p>
        </p:txBody>
      </p:sp>
    </p:spTree>
    <p:extLst>
      <p:ext uri="{BB962C8B-B14F-4D97-AF65-F5344CB8AC3E}">
        <p14:creationId xmlns:p14="http://schemas.microsoft.com/office/powerpoint/2010/main" val="2652040049"/>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1A6F80C-E50C-4BC2-B24D-8F34B74BF10C}" type="datetimeFigureOut">
              <a:rPr lang="ru-RU" smtClean="0"/>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322044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1A6F80C-E50C-4BC2-B24D-8F34B74BF10C}" type="datetimeFigureOut">
              <a:rPr lang="ru-RU" smtClean="0"/>
              <a:t>19.03.2024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D0AE8B-A562-40D5-8E19-B55A3116020B}" type="slidenum">
              <a:rPr lang="ru-RU" smtClean="0"/>
              <a:t>‹#›</a:t>
            </a:fld>
            <a:endParaRPr lang="ru-RU"/>
          </a:p>
        </p:txBody>
      </p:sp>
    </p:spTree>
    <p:extLst>
      <p:ext uri="{BB962C8B-B14F-4D97-AF65-F5344CB8AC3E}">
        <p14:creationId xmlns:p14="http://schemas.microsoft.com/office/powerpoint/2010/main" val="339743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6F80C-E50C-4BC2-B24D-8F34B74BF10C}" type="datetimeFigureOut">
              <a:rPr lang="ru-RU" smtClean="0"/>
              <a:t>19.03.2024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0AE8B-A562-40D5-8E19-B55A3116020B}" type="slidenum">
              <a:rPr lang="ru-RU" smtClean="0"/>
              <a:t>‹#›</a:t>
            </a:fld>
            <a:endParaRPr lang="ru-RU"/>
          </a:p>
        </p:txBody>
      </p:sp>
    </p:spTree>
    <p:extLst>
      <p:ext uri="{BB962C8B-B14F-4D97-AF65-F5344CB8AC3E}">
        <p14:creationId xmlns:p14="http://schemas.microsoft.com/office/powerpoint/2010/main" val="4063137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8229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817103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39297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0493654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5006822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1" y="0"/>
            <a:ext cx="5990167"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458384" y="0"/>
            <a:ext cx="10733616" cy="6858000"/>
          </a:xfrm>
          <a:prstGeom prst="rect">
            <a:avLst/>
          </a:prstGeom>
          <a:noFill/>
          <a:ln w="9525">
            <a:noFill/>
            <a:miter lim="800000"/>
            <a:headEnd/>
            <a:tailEnd/>
          </a:ln>
        </p:spPr>
      </p:pic>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smtClean="0">
                <a:solidFill>
                  <a:prstClr val="black">
                    <a:tint val="75000"/>
                  </a:prstClr>
                </a:solidFill>
              </a:rPr>
              <a:pPr>
                <a:defRPr/>
              </a:pPr>
              <a:t>‹#›</a:t>
            </a:fld>
            <a:endParaRPr lang="en-US">
              <a:solidFill>
                <a:prstClr val="black">
                  <a:tint val="75000"/>
                </a:prstClr>
              </a:solidFill>
            </a:endParaRP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smtClean="0">
                <a:solidFill>
                  <a:prstClr val="black">
                    <a:tint val="75000"/>
                  </a:prstClr>
                </a:solidFill>
              </a:rPr>
              <a:pPr>
                <a:defRPr/>
              </a:pPr>
              <a:t>3/19/2024</a:t>
            </a:fld>
            <a:endParaRPr lang="en-US">
              <a:solidFill>
                <a:prstClr val="black">
                  <a:tint val="75000"/>
                </a:prstClr>
              </a:solidFill>
            </a:endParaRPr>
          </a:p>
        </p:txBody>
      </p:sp>
      <p:sp>
        <p:nvSpPr>
          <p:cNvPr id="1031" name="Text Placeholder 2"/>
          <p:cNvSpPr>
            <a:spLocks noGrp="1"/>
          </p:cNvSpPr>
          <p:nvPr>
            <p:ph type="body" idx="1"/>
          </p:nvPr>
        </p:nvSpPr>
        <p:spPr bwMode="auto">
          <a:xfrm>
            <a:off x="838200" y="1465263"/>
            <a:ext cx="105156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Title Placeholder 1"/>
          <p:cNvSpPr>
            <a:spLocks noGrp="1"/>
          </p:cNvSpPr>
          <p:nvPr>
            <p:ph type="title"/>
          </p:nvPr>
        </p:nvSpPr>
        <p:spPr bwMode="auto">
          <a:xfrm>
            <a:off x="838200" y="292100"/>
            <a:ext cx="105156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1678807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eyestr.court.gov.ua/Review/8142455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263830" cy="68579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 name="Заголовок 1"/>
          <p:cNvSpPr>
            <a:spLocks noGrp="1"/>
          </p:cNvSpPr>
          <p:nvPr>
            <p:ph type="title"/>
          </p:nvPr>
        </p:nvSpPr>
        <p:spPr>
          <a:xfrm>
            <a:off x="4526280" y="-1"/>
            <a:ext cx="7737550" cy="6858000"/>
          </a:xfrm>
          <a:solidFill>
            <a:schemeClr val="bg1">
              <a:lumMod val="75000"/>
            </a:schemeClr>
          </a:solidFill>
          <a:ln>
            <a:noFill/>
          </a:ln>
          <a:effectLst>
            <a:innerShdw blurRad="63500" dist="50800" dir="189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algn="ctr"/>
            <a:r>
              <a:rPr lang="uk-UA" sz="4800" b="1" dirty="0">
                <a:solidFill>
                  <a:srgbClr val="C00000"/>
                </a:solidFill>
                <a:latin typeface="Times New Roman" panose="02020603050405020304" pitchFamily="18" charset="0"/>
                <a:cs typeface="Times New Roman" panose="02020603050405020304" pitchFamily="18" charset="0"/>
              </a:rPr>
              <a:t>БУЛІНГ </a:t>
            </a:r>
            <a:br>
              <a:rPr lang="uk-UA" sz="4800" b="1" dirty="0">
                <a:solidFill>
                  <a:srgbClr val="C00000"/>
                </a:solidFill>
                <a:latin typeface="Times New Roman" panose="02020603050405020304" pitchFamily="18" charset="0"/>
                <a:cs typeface="Times New Roman" panose="02020603050405020304" pitchFamily="18" charset="0"/>
              </a:rPr>
            </a:br>
            <a:r>
              <a:rPr lang="uk-UA" sz="4800" b="1" dirty="0">
                <a:solidFill>
                  <a:srgbClr val="C00000"/>
                </a:solidFill>
                <a:latin typeface="Times New Roman" panose="02020603050405020304" pitchFamily="18" charset="0"/>
                <a:cs typeface="Times New Roman" panose="02020603050405020304" pitchFamily="18" charset="0"/>
              </a:rPr>
              <a:t>на межі з кримінальною відповідальністю: </a:t>
            </a:r>
            <a:br>
              <a:rPr lang="uk-UA" sz="4800" b="1">
                <a:solidFill>
                  <a:srgbClr val="C00000"/>
                </a:solidFill>
                <a:latin typeface="Times New Roman" panose="02020603050405020304" pitchFamily="18" charset="0"/>
                <a:cs typeface="Times New Roman" panose="02020603050405020304" pitchFamily="18" charset="0"/>
              </a:rPr>
            </a:br>
            <a:br>
              <a:rPr lang="uk-UA" sz="4800" b="1">
                <a:solidFill>
                  <a:srgbClr val="C00000"/>
                </a:solidFill>
                <a:latin typeface="Times New Roman" panose="02020603050405020304" pitchFamily="18" charset="0"/>
                <a:cs typeface="Times New Roman" panose="02020603050405020304" pitchFamily="18" charset="0"/>
              </a:rPr>
            </a:br>
            <a:r>
              <a:rPr lang="uk-UA" b="1" i="1">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a:t>
            </a:r>
            <a:r>
              <a:rPr lang="uk-UA" b="1" i="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розпізнати та як діяти в закладі освіти</a:t>
            </a:r>
            <a:br>
              <a:rPr lang="uk-UA" b="1" i="1"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uk-UA" b="1" i="1" dirty="0">
                <a:solidFill>
                  <a:srgbClr val="002060"/>
                </a:solidFill>
                <a:latin typeface="Times New Roman" panose="02020603050405020304" pitchFamily="18" charset="0"/>
                <a:cs typeface="Times New Roman" panose="02020603050405020304" pitchFamily="18" charset="0"/>
              </a:rPr>
            </a:br>
            <a:br>
              <a:rPr lang="uk-UA" b="1" i="1" dirty="0">
                <a:solidFill>
                  <a:srgbClr val="002060"/>
                </a:solidFill>
                <a:latin typeface="Times New Roman" panose="02020603050405020304" pitchFamily="18" charset="0"/>
                <a:cs typeface="Times New Roman" panose="02020603050405020304" pitchFamily="18" charset="0"/>
              </a:rPr>
            </a:br>
            <a:endParaRPr lang="ru-RU"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22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637520"/>
            <a:ext cx="12192000" cy="68580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2977561072"/>
              </p:ext>
            </p:extLst>
          </p:nvPr>
        </p:nvGraphicFramePr>
        <p:xfrm>
          <a:off x="159658" y="895507"/>
          <a:ext cx="11829142" cy="988949"/>
        </p:xfrm>
        <a:graphic>
          <a:graphicData uri="http://schemas.openxmlformats.org/drawingml/2006/table">
            <a:tbl>
              <a:tblPr firstRow="1" firstCol="1" bandRow="1"/>
              <a:tblGrid>
                <a:gridCol w="2178386">
                  <a:extLst>
                    <a:ext uri="{9D8B030D-6E8A-4147-A177-3AD203B41FA5}">
                      <a16:colId xmlns:a16="http://schemas.microsoft.com/office/drawing/2014/main" val="3669226122"/>
                    </a:ext>
                  </a:extLst>
                </a:gridCol>
                <a:gridCol w="2646992">
                  <a:extLst>
                    <a:ext uri="{9D8B030D-6E8A-4147-A177-3AD203B41FA5}">
                      <a16:colId xmlns:a16="http://schemas.microsoft.com/office/drawing/2014/main" val="2443492916"/>
                    </a:ext>
                  </a:extLst>
                </a:gridCol>
                <a:gridCol w="3014278">
                  <a:extLst>
                    <a:ext uri="{9D8B030D-6E8A-4147-A177-3AD203B41FA5}">
                      <a16:colId xmlns:a16="http://schemas.microsoft.com/office/drawing/2014/main" val="4181224259"/>
                    </a:ext>
                  </a:extLst>
                </a:gridCol>
                <a:gridCol w="1937750">
                  <a:extLst>
                    <a:ext uri="{9D8B030D-6E8A-4147-A177-3AD203B41FA5}">
                      <a16:colId xmlns:a16="http://schemas.microsoft.com/office/drawing/2014/main" val="2835720500"/>
                    </a:ext>
                  </a:extLst>
                </a:gridCol>
                <a:gridCol w="2051736">
                  <a:extLst>
                    <a:ext uri="{9D8B030D-6E8A-4147-A177-3AD203B41FA5}">
                      <a16:colId xmlns:a16="http://schemas.microsoft.com/office/drawing/2014/main" val="468663317"/>
                    </a:ext>
                  </a:extLst>
                </a:gridCol>
              </a:tblGrid>
              <a:tr h="377825">
                <a:tc>
                  <a:txBody>
                    <a:bodyPr/>
                    <a:lstStyle/>
                    <a:p>
                      <a:pPr algn="ctr">
                        <a:lnSpc>
                          <a:spcPct val="107000"/>
                        </a:lnSpc>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Дата та індекс документа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Короткий зміст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Резолюція або відповідальний виконавець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a:effectLst/>
                          <a:latin typeface="Times New Roman" panose="02020603050405020304" pitchFamily="18" charset="0"/>
                          <a:ea typeface="Times New Roman" panose="02020603050405020304" pitchFamily="18" charset="0"/>
                          <a:cs typeface="Times New Roman" panose="02020603050405020304" pitchFamily="18" charset="0"/>
                        </a:rPr>
                        <a:t>Підпис особи, яка отримала документ, дата отримання</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600" dirty="0">
                          <a:effectLst/>
                          <a:latin typeface="Times New Roman" panose="02020603050405020304" pitchFamily="18" charset="0"/>
                          <a:ea typeface="Times New Roman" panose="02020603050405020304" pitchFamily="18" charset="0"/>
                          <a:cs typeface="Times New Roman" panose="02020603050405020304" pitchFamily="18" charset="0"/>
                        </a:rPr>
                        <a:t>Відмітка про виконання документа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4652987"/>
                  </a:ext>
                </a:extLst>
              </a:tr>
              <a:tr h="200025">
                <a:tc>
                  <a:txBody>
                    <a:bodyPr/>
                    <a:lstStyle/>
                    <a:p>
                      <a:pPr algn="ctr">
                        <a:lnSpc>
                          <a:spcPct val="107000"/>
                        </a:lnSpc>
                        <a:spcAft>
                          <a:spcPts val="0"/>
                        </a:spcAft>
                      </a:pPr>
                      <a:r>
                        <a:rPr lang="uk-UA"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862973"/>
                  </a:ext>
                </a:extLst>
              </a:tr>
            </a:tbl>
          </a:graphicData>
        </a:graphic>
      </p:graphicFrame>
      <p:sp>
        <p:nvSpPr>
          <p:cNvPr id="7" name="Rectangle 1"/>
          <p:cNvSpPr>
            <a:spLocks noGrp="1" noChangeArrowheads="1"/>
          </p:cNvSpPr>
          <p:nvPr>
            <p:ph type="title"/>
          </p:nvPr>
        </p:nvSpPr>
        <p:spPr bwMode="auto">
          <a:xfrm>
            <a:off x="4534003" y="110678"/>
            <a:ext cx="34285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ЖУРНАЛ</a:t>
            </a:r>
            <a:br>
              <a:rPr kumimoji="0" lang="uk-UA" altLang="ru-RU"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ru-RU" sz="1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реєстрації внутрішніх документів*</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442394081"/>
              </p:ext>
            </p:extLst>
          </p:nvPr>
        </p:nvGraphicFramePr>
        <p:xfrm>
          <a:off x="159658" y="3020079"/>
          <a:ext cx="11829141" cy="1776540"/>
        </p:xfrm>
        <a:graphic>
          <a:graphicData uri="http://schemas.openxmlformats.org/drawingml/2006/table">
            <a:tbl>
              <a:tblPr firstRow="1" firstCol="1" bandRow="1"/>
              <a:tblGrid>
                <a:gridCol w="406399">
                  <a:extLst>
                    <a:ext uri="{9D8B030D-6E8A-4147-A177-3AD203B41FA5}">
                      <a16:colId xmlns:a16="http://schemas.microsoft.com/office/drawing/2014/main" val="147051894"/>
                    </a:ext>
                  </a:extLst>
                </a:gridCol>
                <a:gridCol w="1190172">
                  <a:extLst>
                    <a:ext uri="{9D8B030D-6E8A-4147-A177-3AD203B41FA5}">
                      <a16:colId xmlns:a16="http://schemas.microsoft.com/office/drawing/2014/main" val="2729099712"/>
                    </a:ext>
                  </a:extLst>
                </a:gridCol>
                <a:gridCol w="1262742">
                  <a:extLst>
                    <a:ext uri="{9D8B030D-6E8A-4147-A177-3AD203B41FA5}">
                      <a16:colId xmlns:a16="http://schemas.microsoft.com/office/drawing/2014/main" val="1430796432"/>
                    </a:ext>
                  </a:extLst>
                </a:gridCol>
                <a:gridCol w="1654629">
                  <a:extLst>
                    <a:ext uri="{9D8B030D-6E8A-4147-A177-3AD203B41FA5}">
                      <a16:colId xmlns:a16="http://schemas.microsoft.com/office/drawing/2014/main" val="3272933919"/>
                    </a:ext>
                  </a:extLst>
                </a:gridCol>
                <a:gridCol w="1030514">
                  <a:extLst>
                    <a:ext uri="{9D8B030D-6E8A-4147-A177-3AD203B41FA5}">
                      <a16:colId xmlns:a16="http://schemas.microsoft.com/office/drawing/2014/main" val="3573621140"/>
                    </a:ext>
                  </a:extLst>
                </a:gridCol>
                <a:gridCol w="1045029">
                  <a:extLst>
                    <a:ext uri="{9D8B030D-6E8A-4147-A177-3AD203B41FA5}">
                      <a16:colId xmlns:a16="http://schemas.microsoft.com/office/drawing/2014/main" val="4205985439"/>
                    </a:ext>
                  </a:extLst>
                </a:gridCol>
                <a:gridCol w="1103086">
                  <a:extLst>
                    <a:ext uri="{9D8B030D-6E8A-4147-A177-3AD203B41FA5}">
                      <a16:colId xmlns:a16="http://schemas.microsoft.com/office/drawing/2014/main" val="70074315"/>
                    </a:ext>
                  </a:extLst>
                </a:gridCol>
                <a:gridCol w="1611085">
                  <a:extLst>
                    <a:ext uri="{9D8B030D-6E8A-4147-A177-3AD203B41FA5}">
                      <a16:colId xmlns:a16="http://schemas.microsoft.com/office/drawing/2014/main" val="2261516236"/>
                    </a:ext>
                  </a:extLst>
                </a:gridCol>
                <a:gridCol w="1132115">
                  <a:extLst>
                    <a:ext uri="{9D8B030D-6E8A-4147-A177-3AD203B41FA5}">
                      <a16:colId xmlns:a16="http://schemas.microsoft.com/office/drawing/2014/main" val="2210777952"/>
                    </a:ext>
                  </a:extLst>
                </a:gridCol>
                <a:gridCol w="1393370">
                  <a:extLst>
                    <a:ext uri="{9D8B030D-6E8A-4147-A177-3AD203B41FA5}">
                      <a16:colId xmlns:a16="http://schemas.microsoft.com/office/drawing/2014/main" val="3931287560"/>
                    </a:ext>
                  </a:extLst>
                </a:gridCol>
              </a:tblGrid>
              <a:tr h="0">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з/п</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Дата надсилання звернення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Дата надходження звернення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ПІБ, місце проживання (електронна адреса, номер телефону), категорія заявника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Дата взяття на контроль</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Вид звернення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Короткий зміст</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Зміст </a:t>
                      </a:r>
                    </a:p>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резолюції (виконавець, завдання та строки виконання)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Відмітка про передачу на виконання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600" spc="-20" dirty="0">
                          <a:effectLst/>
                          <a:latin typeface="Times New Roman" panose="02020603050405020304" pitchFamily="18" charset="0"/>
                          <a:ea typeface="Times New Roman" panose="02020603050405020304" pitchFamily="18" charset="0"/>
                          <a:cs typeface="Times New Roman" panose="02020603050405020304" pitchFamily="18" charset="0"/>
                        </a:rPr>
                        <a:t>Відмітка про виконання та результати розгляду</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117611"/>
                  </a:ext>
                </a:extLst>
              </a:tr>
              <a:tr h="0">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4000"/>
                        </a:lnSpc>
                        <a:spcAft>
                          <a:spcPts val="0"/>
                        </a:spcAft>
                      </a:pPr>
                      <a:r>
                        <a:rPr lang="uk-UA" sz="1200" spc="-20" dirty="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82893"/>
                  </a:ext>
                </a:extLst>
              </a:tr>
            </a:tbl>
          </a:graphicData>
        </a:graphic>
      </p:graphicFrame>
      <p:sp>
        <p:nvSpPr>
          <p:cNvPr id="9" name="Rectangle 2"/>
          <p:cNvSpPr>
            <a:spLocks noChangeArrowheads="1"/>
          </p:cNvSpPr>
          <p:nvPr/>
        </p:nvSpPr>
        <p:spPr bwMode="auto">
          <a:xfrm>
            <a:off x="4534003" y="2360593"/>
            <a:ext cx="342856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ЖУРНАЛ </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6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реєстрації звернень громадян</a:t>
            </a:r>
            <a:endParaRPr kumimoji="0" lang="ru-RU" altLang="ru-RU"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7886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543" y="365125"/>
            <a:ext cx="11219543" cy="1420131"/>
          </a:xfrm>
          <a:solidFill>
            <a:schemeClr val="bg1">
              <a:lumMod val="95000"/>
            </a:schemeClr>
          </a:solidFill>
        </p:spPr>
        <p:txBody>
          <a:bodyPr>
            <a:normAutofit fontScale="90000"/>
          </a:bodyPr>
          <a:lstStyle/>
          <a:p>
            <a:pPr algn="r"/>
            <a:r>
              <a:rPr lang="uk-UA" sz="3100" dirty="0">
                <a:solidFill>
                  <a:srgbClr val="0070C0"/>
                </a:solidFill>
                <a:latin typeface="Times New Roman" panose="02020603050405020304" pitchFamily="18" charset="0"/>
                <a:ea typeface="Times New Roman" panose="02020603050405020304" pitchFamily="18" charset="0"/>
              </a:rPr>
              <a:t>Наказ МОН </a:t>
            </a:r>
            <a:br>
              <a:rPr lang="uk-UA" sz="3100" dirty="0">
                <a:solidFill>
                  <a:srgbClr val="0070C0"/>
                </a:solidFill>
                <a:latin typeface="Times New Roman" panose="02020603050405020304" pitchFamily="18" charset="0"/>
                <a:ea typeface="Times New Roman" panose="02020603050405020304" pitchFamily="18" charset="0"/>
              </a:rPr>
            </a:br>
            <a:r>
              <a:rPr lang="uk-UA" sz="3100" b="1" dirty="0">
                <a:solidFill>
                  <a:srgbClr val="0070C0"/>
                </a:solidFill>
                <a:latin typeface="Times New Roman" panose="02020603050405020304" pitchFamily="18" charset="0"/>
                <a:ea typeface="Times New Roman" panose="02020603050405020304" pitchFamily="18" charset="0"/>
              </a:rPr>
              <a:t>«Про затвердження Положення про психологічну службу у системі освіти України»</a:t>
            </a:r>
            <a:br>
              <a:rPr lang="uk-UA" sz="3100" b="1" dirty="0">
                <a:solidFill>
                  <a:srgbClr val="0070C0"/>
                </a:solidFill>
                <a:latin typeface="Times New Roman" panose="02020603050405020304" pitchFamily="18" charset="0"/>
                <a:ea typeface="Times New Roman" panose="02020603050405020304" pitchFamily="18" charset="0"/>
              </a:rPr>
            </a:br>
            <a:r>
              <a:rPr lang="uk-UA" sz="3100" b="1" dirty="0">
                <a:solidFill>
                  <a:srgbClr val="0070C0"/>
                </a:solidFill>
                <a:latin typeface="Times New Roman" panose="02020603050405020304" pitchFamily="18" charset="0"/>
                <a:ea typeface="Times New Roman" panose="02020603050405020304" pitchFamily="18" charset="0"/>
              </a:rPr>
              <a:t> </a:t>
            </a:r>
            <a:r>
              <a:rPr lang="uk-UA" sz="3100" b="1" i="1" dirty="0">
                <a:solidFill>
                  <a:srgbClr val="00B050"/>
                </a:solidFill>
                <a:latin typeface="Times New Roman" panose="02020603050405020304" pitchFamily="18" charset="0"/>
                <a:ea typeface="Times New Roman" panose="02020603050405020304" pitchFamily="18" charset="0"/>
              </a:rPr>
              <a:t>Практичний психолог:</a:t>
            </a:r>
            <a:endParaRPr lang="ru-RU" sz="3100" i="1" dirty="0">
              <a:solidFill>
                <a:srgbClr val="00B050"/>
              </a:solidFill>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85214027"/>
              </p:ext>
            </p:extLst>
          </p:nvPr>
        </p:nvGraphicFramePr>
        <p:xfrm>
          <a:off x="551089" y="1887539"/>
          <a:ext cx="11220450" cy="497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853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399" y="365125"/>
            <a:ext cx="11422063" cy="549275"/>
          </a:xfrm>
          <a:solidFill>
            <a:schemeClr val="bg1">
              <a:lumMod val="95000"/>
            </a:schemeClr>
          </a:solidFill>
        </p:spPr>
        <p:txBody>
          <a:bodyPr>
            <a:normAutofit/>
          </a:bodyPr>
          <a:lstStyle/>
          <a:p>
            <a:pPr algn="r"/>
            <a:r>
              <a:rPr lang="uk-UA" sz="2800" b="1" i="1" dirty="0">
                <a:solidFill>
                  <a:srgbClr val="00B050"/>
                </a:solidFill>
                <a:latin typeface="Times New Roman" panose="02020603050405020304" pitchFamily="18" charset="0"/>
                <a:cs typeface="Times New Roman" panose="02020603050405020304" pitchFamily="18" charset="0"/>
              </a:rPr>
              <a:t>Соціальний педагог:</a:t>
            </a:r>
            <a:endParaRPr lang="ru-RU" sz="2800" b="1" i="1" dirty="0">
              <a:solidFill>
                <a:srgbClr val="00B050"/>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67347554"/>
              </p:ext>
            </p:extLst>
          </p:nvPr>
        </p:nvGraphicFramePr>
        <p:xfrm>
          <a:off x="406400" y="1030288"/>
          <a:ext cx="11422063" cy="5602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490879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37961"/>
          </a:xfrm>
        </p:spPr>
        <p:txBody>
          <a:bodyPr>
            <a:normAutofit/>
          </a:bodyPr>
          <a:lstStyle/>
          <a:p>
            <a:pPr algn="r"/>
            <a:r>
              <a:rPr lang="uk-UA" sz="3200" b="1" dirty="0">
                <a:solidFill>
                  <a:srgbClr val="C00000"/>
                </a:solidFill>
                <a:latin typeface="Times New Roman" panose="02020603050405020304" pitchFamily="18" charset="0"/>
                <a:cs typeface="Times New Roman" panose="02020603050405020304" pitchFamily="18" charset="0"/>
              </a:rPr>
              <a:t>Важливо! Створити, затвердити і ввести в дію!</a:t>
            </a:r>
            <a:endParaRPr lang="ru-RU"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Схема 3"/>
          <p:cNvGraphicFramePr/>
          <p:nvPr/>
        </p:nvGraphicFramePr>
        <p:xfrm>
          <a:off x="1030515" y="1103086"/>
          <a:ext cx="9898742" cy="5500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1128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26987"/>
            <a:ext cx="12192000" cy="68580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695432691"/>
              </p:ext>
            </p:extLst>
          </p:nvPr>
        </p:nvGraphicFramePr>
        <p:xfrm>
          <a:off x="101600" y="2006645"/>
          <a:ext cx="11901715" cy="4394155"/>
        </p:xfrm>
        <a:graphic>
          <a:graphicData uri="http://schemas.openxmlformats.org/drawingml/2006/table">
            <a:tbl>
              <a:tblPr firstRow="1" firstCol="1" bandRow="1"/>
              <a:tblGrid>
                <a:gridCol w="640311">
                  <a:extLst>
                    <a:ext uri="{9D8B030D-6E8A-4147-A177-3AD203B41FA5}">
                      <a16:colId xmlns:a16="http://schemas.microsoft.com/office/drawing/2014/main" val="1777794038"/>
                    </a:ext>
                  </a:extLst>
                </a:gridCol>
                <a:gridCol w="1375839">
                  <a:extLst>
                    <a:ext uri="{9D8B030D-6E8A-4147-A177-3AD203B41FA5}">
                      <a16:colId xmlns:a16="http://schemas.microsoft.com/office/drawing/2014/main" val="4048560435"/>
                    </a:ext>
                  </a:extLst>
                </a:gridCol>
                <a:gridCol w="852163">
                  <a:extLst>
                    <a:ext uri="{9D8B030D-6E8A-4147-A177-3AD203B41FA5}">
                      <a16:colId xmlns:a16="http://schemas.microsoft.com/office/drawing/2014/main" val="2232147378"/>
                    </a:ext>
                  </a:extLst>
                </a:gridCol>
                <a:gridCol w="952137">
                  <a:extLst>
                    <a:ext uri="{9D8B030D-6E8A-4147-A177-3AD203B41FA5}">
                      <a16:colId xmlns:a16="http://schemas.microsoft.com/office/drawing/2014/main" val="1060952345"/>
                    </a:ext>
                  </a:extLst>
                </a:gridCol>
                <a:gridCol w="852163">
                  <a:extLst>
                    <a:ext uri="{9D8B030D-6E8A-4147-A177-3AD203B41FA5}">
                      <a16:colId xmlns:a16="http://schemas.microsoft.com/office/drawing/2014/main" val="1854443054"/>
                    </a:ext>
                  </a:extLst>
                </a:gridCol>
                <a:gridCol w="956898">
                  <a:extLst>
                    <a:ext uri="{9D8B030D-6E8A-4147-A177-3AD203B41FA5}">
                      <a16:colId xmlns:a16="http://schemas.microsoft.com/office/drawing/2014/main" val="3976902059"/>
                    </a:ext>
                  </a:extLst>
                </a:gridCol>
                <a:gridCol w="1059252">
                  <a:extLst>
                    <a:ext uri="{9D8B030D-6E8A-4147-A177-3AD203B41FA5}">
                      <a16:colId xmlns:a16="http://schemas.microsoft.com/office/drawing/2014/main" val="1052860477"/>
                    </a:ext>
                  </a:extLst>
                </a:gridCol>
                <a:gridCol w="1482953">
                  <a:extLst>
                    <a:ext uri="{9D8B030D-6E8A-4147-A177-3AD203B41FA5}">
                      <a16:colId xmlns:a16="http://schemas.microsoft.com/office/drawing/2014/main" val="1782896582"/>
                    </a:ext>
                  </a:extLst>
                </a:gridCol>
                <a:gridCol w="997364">
                  <a:extLst>
                    <a:ext uri="{9D8B030D-6E8A-4147-A177-3AD203B41FA5}">
                      <a16:colId xmlns:a16="http://schemas.microsoft.com/office/drawing/2014/main" val="3687705062"/>
                    </a:ext>
                  </a:extLst>
                </a:gridCol>
                <a:gridCol w="906911">
                  <a:extLst>
                    <a:ext uri="{9D8B030D-6E8A-4147-A177-3AD203B41FA5}">
                      <a16:colId xmlns:a16="http://schemas.microsoft.com/office/drawing/2014/main" val="3798033588"/>
                    </a:ext>
                  </a:extLst>
                </a:gridCol>
                <a:gridCol w="847402">
                  <a:extLst>
                    <a:ext uri="{9D8B030D-6E8A-4147-A177-3AD203B41FA5}">
                      <a16:colId xmlns:a16="http://schemas.microsoft.com/office/drawing/2014/main" val="2110330050"/>
                    </a:ext>
                  </a:extLst>
                </a:gridCol>
                <a:gridCol w="978322">
                  <a:extLst>
                    <a:ext uri="{9D8B030D-6E8A-4147-A177-3AD203B41FA5}">
                      <a16:colId xmlns:a16="http://schemas.microsoft.com/office/drawing/2014/main" val="1539559559"/>
                    </a:ext>
                  </a:extLst>
                </a:gridCol>
              </a:tblGrid>
              <a:tr h="4394155">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Порядковий номер</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Прізвище, ім’я, по батькові постраждалої особи та/або її законного представника, серія та номер паспорта або реквізити іншого документа, що посвідчує особу (за наявності), вік постраждалої особи, дата звернення, адреса проживання, контактні дані</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Категорія постраждалої особи (доросла, дитина, недієздатна, обмежено дієздатна особа з інвалідністю)</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Вид насильства: домашнє/за ознакою статі/булінг, фізичне, сексуальне, психологічне або економічне (короткий зміст заяви)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Прізвище, ім’я, по батькові кривдника, стать, вік, ступінь споріднення, адреса проживання, контактні дані (за наявності)</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Повідомлення, отримане Національною поліцією (дата, час, найменування підрозділу, прізвище, ім’я, по батькові посадової особи, яка прийняла повідомлення)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Повідомлення, отримане службою у справах дітей (дата, час, прізвище, ім’я, по батькові посадової особи, яка прийняла повідомлення)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Повідомлення, отримане уповноваженою особою протидії домашньому насильству, насильству за ознакою статі, булінгу (дата, час, найменування органу, прізвище, ім’я, по батькові посадової особи, яка прийняла повідомлення)</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Потреба в наданні медичної допомоги (так/ні, вжиті заходи, дата і номер направлення, найменування закладу, установи)</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Заходи, вжиті до постраждалої особи, у разі залучення до їх реалізації</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Заходи, вжиті до кривдника, у разі залучення до їх реалізації</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300" dirty="0">
                          <a:effectLst/>
                          <a:latin typeface="Times New Roman" panose="02020603050405020304" pitchFamily="18" charset="0"/>
                          <a:ea typeface="Times New Roman" panose="02020603050405020304" pitchFamily="18" charset="0"/>
                          <a:cs typeface="Times New Roman" panose="02020603050405020304" pitchFamily="18" charset="0"/>
                        </a:rPr>
                        <a:t>Прізвище, ім’я, по батькові уповноваженої особи, яка внесла відомості про виявлення факту насильства або звернення про вчинення насильства</a:t>
                      </a:r>
                      <a:endParaRPr lang="ru-R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2917" marR="629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597464"/>
                  </a:ext>
                </a:extLst>
              </a:tr>
            </a:tbl>
          </a:graphicData>
        </a:graphic>
      </p:graphicFrame>
      <p:sp>
        <p:nvSpPr>
          <p:cNvPr id="5" name="Rectangle 1"/>
          <p:cNvSpPr>
            <a:spLocks noGrp="1" noChangeArrowheads="1"/>
          </p:cNvSpPr>
          <p:nvPr>
            <p:ph type="title"/>
          </p:nvPr>
        </p:nvSpPr>
        <p:spPr bwMode="auto">
          <a:xfrm>
            <a:off x="2001792" y="252319"/>
            <a:ext cx="873995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ЖУРНАЛ</a:t>
            </a:r>
            <a:br>
              <a:rPr kumimoji="0" lang="uk-UA" altLang="ru-RU"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ru-RU"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реєстрації фактів виявлення (звернення) про вчинення домашнього насильства , </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8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насильства за ознакою статі та булінгу</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_________________________________________________________________</a:t>
            </a:r>
            <a:br>
              <a:rPr kumimoji="0" lang="uk-UA" altLang="ru-RU" sz="1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uk-UA" altLang="ru-RU" sz="18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(заклад освіти)</a:t>
            </a:r>
            <a:endParaRPr kumimoji="0" lang="ru-RU" altLang="ru-RU"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287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pic>
        <p:nvPicPr>
          <p:cNvPr id="5" name="Рисунок 4"/>
          <p:cNvPicPr>
            <a:picLocks noChangeAspect="1"/>
          </p:cNvPicPr>
          <p:nvPr/>
        </p:nvPicPr>
        <p:blipFill>
          <a:blip r:embed="rId3"/>
          <a:stretch>
            <a:fillRect/>
          </a:stretch>
        </p:blipFill>
        <p:spPr>
          <a:xfrm>
            <a:off x="399886" y="1654629"/>
            <a:ext cx="11632176" cy="4976370"/>
          </a:xfrm>
          <a:prstGeom prst="rect">
            <a:avLst/>
          </a:prstGeom>
        </p:spPr>
      </p:pic>
      <p:sp>
        <p:nvSpPr>
          <p:cNvPr id="7" name="Прямоугольник 6"/>
          <p:cNvSpPr/>
          <p:nvPr/>
        </p:nvSpPr>
        <p:spPr>
          <a:xfrm>
            <a:off x="399886" y="239041"/>
            <a:ext cx="11516342" cy="954107"/>
          </a:xfrm>
          <a:prstGeom prst="rect">
            <a:avLst/>
          </a:prstGeom>
        </p:spPr>
        <p:txBody>
          <a:bodyPr wrap="square">
            <a:sp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Суб’єкти, що взаємодіють </a:t>
            </a:r>
            <a:br>
              <a:rPr lang="uk-UA" sz="2800" b="1" dirty="0">
                <a:solidFill>
                  <a:schemeClr val="accent1">
                    <a:lumMod val="50000"/>
                  </a:schemeClr>
                </a:solidFill>
                <a:latin typeface="Times New Roman" panose="02020603050405020304" pitchFamily="18" charset="0"/>
                <a:cs typeface="Times New Roman" panose="02020603050405020304" pitchFamily="18" charset="0"/>
              </a:rPr>
            </a:br>
            <a:r>
              <a:rPr lang="uk-UA" sz="2800" b="1" dirty="0">
                <a:solidFill>
                  <a:schemeClr val="accent1">
                    <a:lumMod val="50000"/>
                  </a:schemeClr>
                </a:solidFill>
                <a:latin typeface="Times New Roman" panose="02020603050405020304" pitchFamily="18" charset="0"/>
                <a:cs typeface="Times New Roman" panose="02020603050405020304" pitchFamily="18" charset="0"/>
              </a:rPr>
              <a:t>у сфері запобігання та протидії домашньому насильству</a:t>
            </a:r>
          </a:p>
        </p:txBody>
      </p:sp>
    </p:spTree>
    <p:extLst>
      <p:ext uri="{BB962C8B-B14F-4D97-AF65-F5344CB8AC3E}">
        <p14:creationId xmlns:p14="http://schemas.microsoft.com/office/powerpoint/2010/main" val="41136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pic>
        <p:nvPicPr>
          <p:cNvPr id="14338" name="Рисунок 5"/>
          <p:cNvPicPr>
            <a:picLocks noChangeAspect="1"/>
          </p:cNvPicPr>
          <p:nvPr/>
        </p:nvPicPr>
        <p:blipFill>
          <a:blip r:embed="rId2"/>
          <a:srcRect r="11372"/>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2074617" y="5325869"/>
            <a:ext cx="8212791" cy="12455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a:lnSpc>
                <a:spcPct val="100000"/>
              </a:lnSpc>
              <a:defRPr/>
            </a:pPr>
            <a:r>
              <a:rPr lang="uk-UA" sz="54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 України </a:t>
            </a:r>
            <a:br>
              <a:rPr lang="uk-UA" sz="54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 внесення змін до деяких законодавчих актів України щодо протидії </a:t>
            </a:r>
            <a:br>
              <a:rPr lang="uk-UA" sz="54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БУЛІНГУ (цькуванню)</a:t>
            </a:r>
            <a:br>
              <a:rPr lang="ru-RU" sz="6600" b="1" spc="5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660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453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sz="3200" b="1" i="1" dirty="0">
                <a:solidFill>
                  <a:srgbClr val="A40000"/>
                </a:solidFill>
                <a:latin typeface="Times New Roman" panose="02020603050405020304" pitchFamily="18" charset="0"/>
                <a:cs typeface="Times New Roman" panose="02020603050405020304" pitchFamily="18" charset="0"/>
              </a:rPr>
              <a:t>Внесено зміни до:</a:t>
            </a:r>
            <a:endParaRPr lang="ru-RU" sz="3200" b="1" i="1" dirty="0">
              <a:solidFill>
                <a:srgbClr val="A40000"/>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644951870"/>
              </p:ext>
            </p:extLst>
          </p:nvPr>
        </p:nvGraphicFramePr>
        <p:xfrm>
          <a:off x="2152650" y="1465263"/>
          <a:ext cx="78867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80742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291548"/>
            <a:ext cx="9144000" cy="977899"/>
          </a:xfrm>
        </p:spPr>
        <p:txBody>
          <a:bodyPr rtlCol="0">
            <a:noAutofit/>
          </a:bodyPr>
          <a:lstStyle/>
          <a:p>
            <a:pPr algn="ctr" fontAlgn="auto">
              <a:spcAft>
                <a:spcPts val="0"/>
              </a:spcAft>
              <a:defRPr/>
            </a:pPr>
            <a:r>
              <a:rPr lang="uk-UA" sz="3200" b="1" dirty="0">
                <a:ln>
                  <a:solidFill>
                    <a:srgbClr val="A4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Кодекс України про адміністративні правопоруше</a:t>
            </a:r>
            <a:r>
              <a:rPr lang="uk-UA" sz="3200" b="1" dirty="0">
                <a:ln>
                  <a:solidFill>
                    <a:srgbClr val="A40000"/>
                  </a:solidFill>
                </a:ln>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ння</a:t>
            </a:r>
            <a:endParaRPr lang="ru-RU" sz="3200" b="1" dirty="0">
              <a:ln>
                <a:solidFill>
                  <a:srgbClr val="A40000"/>
                </a:solidFill>
              </a:ln>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Місце для вмісту 2"/>
          <p:cNvSpPr>
            <a:spLocks noGrp="1"/>
          </p:cNvSpPr>
          <p:nvPr>
            <p:ph idx="1"/>
          </p:nvPr>
        </p:nvSpPr>
        <p:spPr>
          <a:xfrm>
            <a:off x="1792288" y="1465263"/>
            <a:ext cx="8724900" cy="4711700"/>
          </a:xfrm>
        </p:spPr>
        <p:txBody>
          <a:bodyPr rtlCol="0">
            <a:normAutofit fontScale="85000" lnSpcReduction="20000"/>
          </a:bodyPr>
          <a:lstStyle/>
          <a:p>
            <a:pPr marL="0" indent="0" algn="just" fontAlgn="auto">
              <a:spcAft>
                <a:spcPts val="0"/>
              </a:spcAft>
              <a:buNone/>
              <a:defRPr/>
            </a:pPr>
            <a:r>
              <a:rPr lang="uk-UA" b="1" dirty="0">
                <a:solidFill>
                  <a:srgbClr val="C00000"/>
                </a:solidFill>
                <a:latin typeface="Times New Roman" pitchFamily="18" charset="0"/>
                <a:cs typeface="Times New Roman" pitchFamily="18" charset="0"/>
              </a:rPr>
              <a:t>СТАТТЯ 173</a:t>
            </a:r>
            <a:r>
              <a:rPr lang="uk-UA" b="1" baseline="30000" dirty="0">
                <a:solidFill>
                  <a:srgbClr val="C00000"/>
                </a:solidFill>
                <a:latin typeface="Times New Roman" pitchFamily="18" charset="0"/>
                <a:cs typeface="Times New Roman" pitchFamily="18" charset="0"/>
              </a:rPr>
              <a:t>4</a:t>
            </a:r>
            <a:endParaRPr lang="uk-UA" b="1" dirty="0">
              <a:solidFill>
                <a:srgbClr val="C00000"/>
              </a:solidFill>
              <a:latin typeface="Times New Roman" pitchFamily="18" charset="0"/>
              <a:cs typeface="Times New Roman" pitchFamily="18" charset="0"/>
            </a:endParaRPr>
          </a:p>
          <a:p>
            <a:pPr marL="0" indent="0" algn="just" fontAlgn="auto">
              <a:lnSpc>
                <a:spcPct val="160000"/>
              </a:lnSpc>
              <a:spcAft>
                <a:spcPts val="0"/>
              </a:spcAft>
              <a:buNone/>
              <a:defRPr/>
            </a:pPr>
            <a:r>
              <a:rPr lang="uk-UA" dirty="0">
                <a:latin typeface="Times New Roman" pitchFamily="18" charset="0"/>
                <a:cs typeface="Times New Roman" pitchFamily="18" charset="0"/>
              </a:rPr>
              <a:t> </a:t>
            </a:r>
            <a:r>
              <a:rPr lang="x-none" b="1" u="sng">
                <a:solidFill>
                  <a:srgbClr val="000A1E"/>
                </a:solidFill>
                <a:latin typeface="Times New Roman" pitchFamily="18" charset="0"/>
                <a:cs typeface="Times New Roman" pitchFamily="18" charset="0"/>
              </a:rPr>
              <a:t>БУЛІНГ (ЦЬКУВАННЯ), </a:t>
            </a:r>
            <a:r>
              <a:rPr lang="x-none" b="1">
                <a:solidFill>
                  <a:srgbClr val="000A1E"/>
                </a:solidFill>
                <a:latin typeface="Times New Roman" pitchFamily="18" charset="0"/>
                <a:cs typeface="Times New Roman" pitchFamily="18" charset="0"/>
              </a:rPr>
              <a:t>тобто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ru-RU" b="1" dirty="0">
                <a:solidFill>
                  <a:srgbClr val="000A1E"/>
                </a:solidFill>
                <a:latin typeface="Times New Roman" pitchFamily="18" charset="0"/>
                <a:cs typeface="Times New Roman" pitchFamily="18" charset="0"/>
              </a:rPr>
              <a:t>.</a:t>
            </a:r>
            <a:endParaRPr lang="ru-RU" dirty="0">
              <a:solidFill>
                <a:srgbClr val="000A1E"/>
              </a:solidFill>
              <a:latin typeface="Times New Roman" pitchFamily="18" charset="0"/>
              <a:cs typeface="Times New Roman" pitchFamily="18" charset="0"/>
            </a:endParaRPr>
          </a:p>
          <a:p>
            <a:pPr fontAlgn="auto">
              <a:lnSpc>
                <a:spcPct val="160000"/>
              </a:lnSpc>
              <a:spcAft>
                <a:spcPts val="0"/>
              </a:spcAft>
              <a:buFont typeface="Arial" panose="020B0604020202020204" pitchFamily="34" charset="0"/>
              <a:buChar char="•"/>
              <a:defRPr/>
            </a:pPr>
            <a:endParaRPr lang="ru-RU" dirty="0"/>
          </a:p>
        </p:txBody>
      </p:sp>
    </p:spTree>
    <p:extLst>
      <p:ext uri="{BB962C8B-B14F-4D97-AF65-F5344CB8AC3E}">
        <p14:creationId xmlns:p14="http://schemas.microsoft.com/office/powerpoint/2010/main" val="2024728612"/>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круглений прямокутник 5"/>
          <p:cNvSpPr/>
          <p:nvPr/>
        </p:nvSpPr>
        <p:spPr>
          <a:xfrm>
            <a:off x="2566989" y="549275"/>
            <a:ext cx="7197725" cy="11112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latin typeface="Calibri"/>
            </a:endParaRPr>
          </a:p>
        </p:txBody>
      </p:sp>
      <p:sp>
        <p:nvSpPr>
          <p:cNvPr id="32769" name="Rectangle 1"/>
          <p:cNvSpPr>
            <a:spLocks noChangeArrowheads="1"/>
          </p:cNvSpPr>
          <p:nvPr/>
        </p:nvSpPr>
        <p:spPr bwMode="auto">
          <a:xfrm>
            <a:off x="2566988" y="1800159"/>
            <a:ext cx="6681646" cy="5878532"/>
          </a:xfrm>
          <a:prstGeom prst="rect">
            <a:avLst/>
          </a:prstGeom>
          <a:noFill/>
          <a:ln w="9525">
            <a:noFill/>
            <a:miter lim="800000"/>
            <a:headEnd/>
            <a:tailEnd/>
          </a:ln>
          <a:effectLst/>
        </p:spPr>
        <p:txBody>
          <a:bodyPr wrap="square" anchor="ctr">
            <a:spAutoFit/>
          </a:bodyPr>
          <a:lstStyle/>
          <a:p>
            <a:pPr marL="538163" indent="-538163" algn="just" eaLnBrk="0" fontAlgn="base" hangingPunct="0">
              <a:spcBef>
                <a:spcPct val="0"/>
              </a:spcBef>
              <a:spcAft>
                <a:spcPct val="0"/>
              </a:spcAft>
              <a:buFont typeface="Wingdings" pitchFamily="2" charset="2"/>
              <a:buChar char="Ø"/>
              <a:defRPr/>
            </a:pPr>
            <a:r>
              <a:rPr lang="uk-UA" sz="2000" b="1" dirty="0">
                <a:solidFill>
                  <a:srgbClr val="000A1E"/>
                </a:solidFill>
                <a:latin typeface="Times New Roman" pitchFamily="18" charset="0"/>
                <a:ea typeface="Calibri" pitchFamily="34" charset="0"/>
                <a:cs typeface="Times New Roman" pitchFamily="18" charset="0"/>
              </a:rPr>
              <a:t>ДІЇ АБО БЕЗДІЯЛЬНІСТЬ КРИВДНИКА, </a:t>
            </a:r>
            <a:r>
              <a:rPr lang="uk-UA" sz="2000" dirty="0">
                <a:solidFill>
                  <a:prstClr val="black"/>
                </a:solidFill>
                <a:latin typeface="Times New Roman" panose="02020603050405020304" pitchFamily="18" charset="0"/>
                <a:cs typeface="Times New Roman" panose="02020603050405020304" pitchFamily="18" charset="0"/>
              </a:rPr>
              <a:t>наслідком</a:t>
            </a:r>
            <a:r>
              <a:rPr lang="ru-RU" sz="2000" dirty="0">
                <a:solidFill>
                  <a:prstClr val="black"/>
                </a:solidFill>
                <a:latin typeface="Times New Roman" panose="02020603050405020304" pitchFamily="18" charset="0"/>
                <a:cs typeface="Times New Roman" panose="02020603050405020304" pitchFamily="18" charset="0"/>
              </a:rPr>
              <a:t> </a:t>
            </a:r>
            <a:r>
              <a:rPr lang="uk-UA" sz="2000" dirty="0">
                <a:solidFill>
                  <a:prstClr val="black"/>
                </a:solidFill>
                <a:latin typeface="Times New Roman" panose="02020603050405020304" pitchFamily="18" charset="0"/>
                <a:cs typeface="Times New Roman" panose="02020603050405020304" pitchFamily="18" charset="0"/>
              </a:rPr>
              <a:t>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uk-UA" sz="2000" b="1" dirty="0">
              <a:solidFill>
                <a:prstClr val="black"/>
              </a:solidFill>
              <a:latin typeface="Times New Roman" pitchFamily="18" charset="0"/>
              <a:ea typeface="Calibri" pitchFamily="34" charset="0"/>
              <a:cs typeface="Times New Roman" pitchFamily="18" charset="0"/>
            </a:endParaRPr>
          </a:p>
          <a:p>
            <a:pPr eaLnBrk="0" fontAlgn="base" hangingPunct="0">
              <a:spcBef>
                <a:spcPct val="0"/>
              </a:spcBef>
              <a:spcAft>
                <a:spcPct val="0"/>
              </a:spcAft>
              <a:defRPr/>
            </a:pPr>
            <a:endParaRPr lang="uk-UA" sz="2400" b="1" dirty="0">
              <a:solidFill>
                <a:srgbClr val="000A1E"/>
              </a:solidFill>
              <a:latin typeface="Times New Roman" pitchFamily="18" charset="0"/>
              <a:ea typeface="Calibri" pitchFamily="34" charset="0"/>
              <a:cs typeface="Times New Roman" pitchFamily="18" charset="0"/>
            </a:endParaRPr>
          </a:p>
          <a:p>
            <a:pPr indent="457200" eaLnBrk="0" fontAlgn="base" hangingPunct="0">
              <a:spcBef>
                <a:spcPct val="0"/>
              </a:spcBef>
              <a:spcAft>
                <a:spcPct val="0"/>
              </a:spcAft>
              <a:buFont typeface="Wingdings" pitchFamily="2" charset="2"/>
              <a:buChar char="Ø"/>
              <a:defRPr/>
            </a:pPr>
            <a:r>
              <a:rPr lang="uk-UA" sz="2400" b="1" dirty="0">
                <a:solidFill>
                  <a:srgbClr val="000A1E"/>
                </a:solidFill>
                <a:latin typeface="Times New Roman" pitchFamily="18" charset="0"/>
                <a:ea typeface="Calibri" pitchFamily="34" charset="0"/>
                <a:cs typeface="Times New Roman" pitchFamily="18" charset="0"/>
              </a:rPr>
              <a:t>НАЯВНІСТЬ СТОРІН:</a:t>
            </a:r>
          </a:p>
          <a:p>
            <a:pPr marL="452438" eaLnBrk="0" fontAlgn="base" hangingPunct="0">
              <a:spcBef>
                <a:spcPct val="0"/>
              </a:spcBef>
              <a:spcAft>
                <a:spcPct val="0"/>
              </a:spcAft>
              <a:defRPr/>
            </a:pPr>
            <a:r>
              <a:rPr lang="uk-UA" sz="2000" dirty="0">
                <a:solidFill>
                  <a:srgbClr val="000A1E"/>
                </a:solidFill>
                <a:latin typeface="Times New Roman" pitchFamily="18" charset="0"/>
                <a:ea typeface="Calibri" pitchFamily="34" charset="0"/>
                <a:cs typeface="Times New Roman" pitchFamily="18" charset="0"/>
              </a:rPr>
              <a:t>кривдник (булер);</a:t>
            </a:r>
          </a:p>
          <a:p>
            <a:pPr marL="452438" eaLnBrk="0" fontAlgn="base" hangingPunct="0">
              <a:spcBef>
                <a:spcPct val="0"/>
              </a:spcBef>
              <a:spcAft>
                <a:spcPct val="0"/>
              </a:spcAft>
              <a:defRPr/>
            </a:pPr>
            <a:r>
              <a:rPr lang="uk-UA" sz="2000" dirty="0">
                <a:solidFill>
                  <a:srgbClr val="000A1E"/>
                </a:solidFill>
                <a:latin typeface="Times New Roman" pitchFamily="18" charset="0"/>
                <a:ea typeface="Calibri" pitchFamily="34" charset="0"/>
                <a:cs typeface="Times New Roman" pitchFamily="18" charset="0"/>
              </a:rPr>
              <a:t>потерпілий (жертва булінгу);</a:t>
            </a:r>
          </a:p>
          <a:p>
            <a:pPr marL="452438" eaLnBrk="0" fontAlgn="base" hangingPunct="0">
              <a:spcBef>
                <a:spcPct val="0"/>
              </a:spcBef>
              <a:spcAft>
                <a:spcPct val="0"/>
              </a:spcAft>
              <a:defRPr/>
            </a:pPr>
            <a:r>
              <a:rPr lang="uk-UA" sz="2000" dirty="0">
                <a:solidFill>
                  <a:srgbClr val="000A1E"/>
                </a:solidFill>
                <a:latin typeface="Times New Roman" pitchFamily="18" charset="0"/>
                <a:ea typeface="Calibri" pitchFamily="34" charset="0"/>
                <a:cs typeface="Times New Roman" pitchFamily="18" charset="0"/>
              </a:rPr>
              <a:t>Спостерігачі (за наявності).</a:t>
            </a:r>
          </a:p>
          <a:p>
            <a:pPr marL="452438" eaLnBrk="0" fontAlgn="base" hangingPunct="0">
              <a:spcBef>
                <a:spcPct val="0"/>
              </a:spcBef>
              <a:spcAft>
                <a:spcPct val="0"/>
              </a:spcAft>
              <a:defRPr/>
            </a:pPr>
            <a:endParaRPr lang="uk-UA" sz="2400" b="1" dirty="0">
              <a:solidFill>
                <a:srgbClr val="000A1E"/>
              </a:solidFill>
              <a:latin typeface="Times New Roman" pitchFamily="18" charset="0"/>
              <a:ea typeface="Calibri" pitchFamily="34" charset="0"/>
              <a:cs typeface="Times New Roman" pitchFamily="18" charset="0"/>
            </a:endParaRPr>
          </a:p>
          <a:p>
            <a:pPr indent="457200" eaLnBrk="0" fontAlgn="base" hangingPunct="0">
              <a:spcBef>
                <a:spcPct val="0"/>
              </a:spcBef>
              <a:spcAft>
                <a:spcPct val="0"/>
              </a:spcAft>
              <a:buFont typeface="Wingdings" pitchFamily="2" charset="2"/>
              <a:buChar char="Ø"/>
              <a:defRPr/>
            </a:pPr>
            <a:r>
              <a:rPr lang="uk-UA" sz="2400" b="1" dirty="0">
                <a:solidFill>
                  <a:srgbClr val="000A1E"/>
                </a:solidFill>
                <a:latin typeface="Times New Roman" pitchFamily="18" charset="0"/>
                <a:ea typeface="Calibri" pitchFamily="34" charset="0"/>
                <a:cs typeface="Times New Roman" pitchFamily="18" charset="0"/>
              </a:rPr>
              <a:t>СИСТЕМАТИЧНІСТЬ </a:t>
            </a:r>
            <a:r>
              <a:rPr lang="uk-UA" sz="2000" dirty="0">
                <a:solidFill>
                  <a:srgbClr val="000A1E"/>
                </a:solidFill>
                <a:latin typeface="Times New Roman" pitchFamily="18" charset="0"/>
                <a:ea typeface="Calibri" pitchFamily="34" charset="0"/>
                <a:cs typeface="Times New Roman" pitchFamily="18" charset="0"/>
              </a:rPr>
              <a:t>(повторюваність) </a:t>
            </a:r>
          </a:p>
          <a:p>
            <a:pPr eaLnBrk="0" fontAlgn="base" hangingPunct="0">
              <a:spcBef>
                <a:spcPct val="0"/>
              </a:spcBef>
              <a:spcAft>
                <a:spcPct val="0"/>
              </a:spcAft>
              <a:defRPr/>
            </a:pPr>
            <a:r>
              <a:rPr lang="uk-UA" sz="2400" b="1" dirty="0">
                <a:solidFill>
                  <a:srgbClr val="000A1E"/>
                </a:solidFill>
                <a:latin typeface="Times New Roman" pitchFamily="18" charset="0"/>
                <a:ea typeface="Calibri" pitchFamily="34" charset="0"/>
                <a:cs typeface="Times New Roman" pitchFamily="18" charset="0"/>
              </a:rPr>
              <a:t>ДІЯННЯ</a:t>
            </a:r>
          </a:p>
          <a:p>
            <a:pPr algn="just" eaLnBrk="0" fontAlgn="base" hangingPunct="0">
              <a:spcBef>
                <a:spcPct val="0"/>
              </a:spcBef>
              <a:spcAft>
                <a:spcPct val="0"/>
              </a:spcAft>
              <a:defRPr/>
            </a:pPr>
            <a:endParaRPr lang="uk-UA" sz="2400" b="1" dirty="0">
              <a:solidFill>
                <a:srgbClr val="000A1E"/>
              </a:solidFill>
              <a:latin typeface="Times New Roman" pitchFamily="18" charset="0"/>
              <a:cs typeface="Times New Roman" pitchFamily="18" charset="0"/>
            </a:endParaRPr>
          </a:p>
          <a:p>
            <a:pPr eaLnBrk="0" fontAlgn="base" hangingPunct="0">
              <a:spcBef>
                <a:spcPct val="0"/>
              </a:spcBef>
              <a:spcAft>
                <a:spcPct val="0"/>
              </a:spcAft>
              <a:defRPr/>
            </a:pPr>
            <a:endParaRPr lang="uk-UA" sz="2400" b="1" dirty="0">
              <a:solidFill>
                <a:srgbClr val="000A1E"/>
              </a:solidFill>
              <a:latin typeface="Times New Roman" pitchFamily="18" charset="0"/>
              <a:ea typeface="Calibri" pitchFamily="34" charset="0"/>
              <a:cs typeface="Times New Roman" pitchFamily="18" charset="0"/>
            </a:endParaRPr>
          </a:p>
          <a:p>
            <a:pPr indent="457200" algn="just" eaLnBrk="0" fontAlgn="base" hangingPunct="0">
              <a:spcBef>
                <a:spcPct val="0"/>
              </a:spcBef>
              <a:spcAft>
                <a:spcPct val="0"/>
              </a:spcAft>
              <a:buFont typeface="Wingdings" pitchFamily="2" charset="2"/>
              <a:buChar char="Ø"/>
              <a:defRPr/>
            </a:pPr>
            <a:endParaRPr lang="uk-UA" sz="2400" b="1" dirty="0">
              <a:solidFill>
                <a:srgbClr val="000A1E"/>
              </a:solidFill>
              <a:latin typeface="Times New Roman" pitchFamily="18" charset="0"/>
              <a:cs typeface="Times New Roman" pitchFamily="18" charset="0"/>
            </a:endParaRPr>
          </a:p>
          <a:p>
            <a:pPr eaLnBrk="0" fontAlgn="base" hangingPunct="0">
              <a:spcBef>
                <a:spcPct val="0"/>
              </a:spcBef>
              <a:spcAft>
                <a:spcPct val="0"/>
              </a:spcAft>
              <a:defRPr/>
            </a:pPr>
            <a:endParaRPr lang="uk-UA" sz="2400" b="1" dirty="0">
              <a:solidFill>
                <a:srgbClr val="000A1E"/>
              </a:solidFill>
              <a:latin typeface="Times New Roman" pitchFamily="18" charset="0"/>
              <a:cs typeface="Times New Roman" pitchFamily="18" charset="0"/>
            </a:endParaRPr>
          </a:p>
        </p:txBody>
      </p:sp>
      <p:sp>
        <p:nvSpPr>
          <p:cNvPr id="4" name="TextBox 3"/>
          <p:cNvSpPr txBox="1"/>
          <p:nvPr/>
        </p:nvSpPr>
        <p:spPr>
          <a:xfrm>
            <a:off x="2728913" y="582613"/>
            <a:ext cx="7035800" cy="1077912"/>
          </a:xfrm>
          <a:prstGeom prst="rect">
            <a:avLst/>
          </a:prstGeom>
          <a:noFill/>
          <a:ln>
            <a:noFill/>
          </a:ln>
        </p:spPr>
        <p:txBody>
          <a:bodyPr>
            <a:spAutoFit/>
          </a:bodyPr>
          <a:lstStyle/>
          <a:p>
            <a:pPr algn="ctr">
              <a:defRPr/>
            </a:pPr>
            <a:r>
              <a:rPr lang="uk-UA"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rPr>
              <a:t>ОЗНАКИ БУЛІНГУ </a:t>
            </a:r>
          </a:p>
          <a:p>
            <a:pPr algn="ctr">
              <a:defRPr/>
            </a:pPr>
            <a:r>
              <a:rPr lang="uk-UA"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rPr>
              <a:t>як підстави до відповідальності </a:t>
            </a:r>
            <a:endParaRPr lang="ru-RU"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21508" name="Picture 2" descr="C:\Documents and Settings\User\Рабочий стол\Насилие в школе\Насилие\bully11.jpg"/>
          <p:cNvPicPr>
            <a:picLocks noChangeAspect="1" noChangeArrowheads="1"/>
          </p:cNvPicPr>
          <p:nvPr/>
        </p:nvPicPr>
        <p:blipFill>
          <a:blip r:embed="rId2">
            <a:lum bright="-10000"/>
          </a:blip>
          <a:srcRect l="13954" r="11627"/>
          <a:stretch>
            <a:fillRect/>
          </a:stretch>
        </p:blipFill>
        <p:spPr bwMode="auto">
          <a:xfrm>
            <a:off x="8566246" y="4596360"/>
            <a:ext cx="1803305" cy="2261640"/>
          </a:xfrm>
          <a:prstGeom prst="rect">
            <a:avLst/>
          </a:prstGeom>
          <a:noFill/>
          <a:ln w="9525">
            <a:noFill/>
            <a:miter lim="800000"/>
            <a:headEnd/>
            <a:tailEnd/>
          </a:ln>
        </p:spPr>
      </p:pic>
    </p:spTree>
    <p:extLst>
      <p:ext uri="{BB962C8B-B14F-4D97-AF65-F5344CB8AC3E}">
        <p14:creationId xmlns:p14="http://schemas.microsoft.com/office/powerpoint/2010/main" val="220286337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378856" y="0"/>
            <a:ext cx="10813143" cy="6857999"/>
          </a:xfrm>
        </p:spPr>
        <p:txBody>
          <a:bodyPr>
            <a:noAutofit/>
          </a:bodyPr>
          <a:lstStyle/>
          <a:p>
            <a:pPr marL="342900" indent="-342900">
              <a:buFont typeface="Courier New" panose="02070309020205020404" pitchFamily="49" charset="0"/>
              <a:buChar char="o"/>
            </a:pPr>
            <a:br>
              <a:rPr lang="uk-UA" sz="2400" dirty="0">
                <a:solidFill>
                  <a:srgbClr val="0070C0"/>
                </a:solidFill>
                <a:latin typeface="Times New Roman" panose="02020603050405020304" pitchFamily="18" charset="0"/>
                <a:cs typeface="Times New Roman" panose="02020603050405020304" pitchFamily="18" charset="0"/>
              </a:rPr>
            </a:br>
            <a:br>
              <a:rPr lang="uk-UA" sz="2400" dirty="0">
                <a:solidFill>
                  <a:srgbClr val="0070C0"/>
                </a:solidFill>
                <a:latin typeface="Times New Roman" panose="02020603050405020304" pitchFamily="18" charset="0"/>
                <a:cs typeface="Times New Roman" panose="02020603050405020304" pitchFamily="18" charset="0"/>
              </a:rPr>
            </a:br>
            <a:r>
              <a:rPr lang="uk-UA" sz="2400" b="1" dirty="0">
                <a:solidFill>
                  <a:srgbClr val="0070C0"/>
                </a:solidFill>
                <a:latin typeface="Times New Roman" panose="02020603050405020304" pitchFamily="18" charset="0"/>
                <a:cs typeface="Times New Roman" panose="02020603050405020304" pitchFamily="18" charset="0"/>
              </a:rPr>
              <a:t>ПОСПІЛКУЄМОСЬ ПРО:</a:t>
            </a:r>
            <a:br>
              <a:rPr lang="uk-UA" sz="2400" b="1" dirty="0">
                <a:solidFill>
                  <a:srgbClr val="0070C0"/>
                </a:solidFill>
                <a:latin typeface="Times New Roman" panose="02020603050405020304" pitchFamily="18" charset="0"/>
                <a:cs typeface="Times New Roman" panose="02020603050405020304" pitchFamily="18" charset="0"/>
              </a:rPr>
            </a:br>
            <a:r>
              <a:rPr lang="uk-UA" sz="2800" dirty="0">
                <a:latin typeface="Times New Roman" panose="02020603050405020304" pitchFamily="18" charset="0"/>
                <a:cs typeface="Times New Roman" panose="02020603050405020304" pitchFamily="18" charset="0"/>
              </a:rPr>
              <a:t>	</a:t>
            </a:r>
            <a:br>
              <a:rPr lang="uk-UA" sz="2800" dirty="0">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нормативно-правові акти України, що забезпечують належну організацію роботи закладу освіти з питань запобігання та протидії проявам насильства в освітньому середовищі;</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практичні поради та чіткі алгоритми дій керівників закладів освіти та відповідальних за життя і здоров’я дітей про те, як правильно розпізнавати прояви булінгу та як діяти, щоб уникнути відповідальності;</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юридичні аспекти та показову судову практику щодо булінгу та інших проявів насильства, у т. ч. за ознакою статі, серед яких порушення прав та відсутність меж їх здійснення, насильство, шкода і відповідальність, неналежний рівень правової свідомості тощо;</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прояви кібербулінгу, що можуть викликати оманливе відчуття безкарності;</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кримінальну відповідальність, яка передбачена за можливі тяжкі наслідки булінгу, як для кривдника, так і для потерпілого;</a:t>
            </a:r>
            <a:br>
              <a:rPr lang="uk-UA" sz="2800" dirty="0">
                <a:solidFill>
                  <a:srgbClr val="002060"/>
                </a:solidFill>
                <a:latin typeface="Times New Roman" panose="02020603050405020304" pitchFamily="18" charset="0"/>
                <a:cs typeface="Times New Roman" panose="02020603050405020304" pitchFamily="18" charset="0"/>
              </a:rPr>
            </a:br>
            <a:endParaRPr lang="uk-UA"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123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292100"/>
            <a:ext cx="7886700" cy="513118"/>
          </a:xfrm>
        </p:spPr>
        <p:txBody>
          <a:bodyPr/>
          <a:lstStyle/>
          <a:p>
            <a:pPr algn="ctr"/>
            <a:r>
              <a:rPr lang="uk-UA" sz="3200" b="1" i="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розпізнати булінг?</a:t>
            </a:r>
            <a:endParaRPr lang="ru-RU" sz="3200" b="1" i="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2171" y="805219"/>
            <a:ext cx="11277599" cy="6052781"/>
          </a:xfrm>
        </p:spPr>
        <p:txBody>
          <a:bodyPr/>
          <a:lstStyle/>
          <a:p>
            <a:pPr marL="0" indent="0">
              <a:buNone/>
            </a:pPr>
            <a:r>
              <a:rPr lang="uk-UA" sz="2000" b="1" u="sng" dirty="0">
                <a:latin typeface="Times New Roman" panose="02020603050405020304" pitchFamily="18" charset="0"/>
                <a:cs typeface="Times New Roman" panose="02020603050405020304" pitchFamily="18" charset="0"/>
              </a:rPr>
              <a:t>Склад адміністративного проступку:</a:t>
            </a:r>
          </a:p>
          <a:p>
            <a:pPr algn="just">
              <a:buFont typeface="Wingdings" panose="05000000000000000000" pitchFamily="2" charset="2"/>
              <a:buChar char="Ø"/>
            </a:pP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a:t>
            </a:r>
            <a:r>
              <a:rPr lang="en-US"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b="1" dirty="0" err="1">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a:t>
            </a: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2000" b="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це те, на що посягається кривдник (власність, здоров</a:t>
            </a:r>
            <a:r>
              <a:rPr lang="en-US" sz="2000"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я, честь і гідність потерпілого тощо);</a:t>
            </a:r>
          </a:p>
          <a:p>
            <a:pPr>
              <a:buFont typeface="Wingdings" panose="05000000000000000000" pitchFamily="2" charset="2"/>
              <a:buChar char="Ø"/>
            </a:pP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a:t>
            </a:r>
            <a:r>
              <a:rPr lang="en-US"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єктивна сторона</a:t>
            </a:r>
            <a:r>
              <a:rPr lang="uk-UA" sz="2000" b="1" dirty="0">
                <a:latin typeface="Times New Roman" panose="02020603050405020304" pitchFamily="18" charset="0"/>
                <a:cs typeface="Times New Roman" panose="02020603050405020304" pitchFamily="18" charset="0"/>
              </a:rPr>
              <a:t>:</a:t>
            </a:r>
          </a:p>
          <a:p>
            <a:pPr marL="273050" indent="0" algn="just">
              <a:buNone/>
            </a:pPr>
            <a:r>
              <a:rPr lang="uk-UA" sz="2000" i="1" u="sng" dirty="0">
                <a:latin typeface="Times New Roman" panose="02020603050405020304" pitchFamily="18" charset="0"/>
                <a:cs typeface="Times New Roman" panose="02020603050405020304" pitchFamily="18" charset="0"/>
              </a:rPr>
              <a:t>діяння</a:t>
            </a:r>
            <a:r>
              <a:rPr lang="uk-UA" sz="2000" dirty="0">
                <a:latin typeface="Times New Roman" panose="02020603050405020304" pitchFamily="18" charset="0"/>
                <a:cs typeface="Times New Roman" panose="02020603050405020304" pitchFamily="18" charset="0"/>
              </a:rPr>
              <a:t> (дія чи бездіяльність);</a:t>
            </a:r>
          </a:p>
          <a:p>
            <a:pPr marL="273050" indent="0" algn="just">
              <a:buNone/>
            </a:pPr>
            <a:r>
              <a:rPr lang="uk-UA" sz="2000" i="1" u="sng" dirty="0">
                <a:latin typeface="Times New Roman" panose="02020603050405020304" pitchFamily="18" charset="0"/>
                <a:cs typeface="Times New Roman" panose="02020603050405020304" pitchFamily="18" charset="0"/>
              </a:rPr>
              <a:t>наслідки</a:t>
            </a:r>
            <a:r>
              <a:rPr lang="uk-UA" sz="2000" dirty="0">
                <a:latin typeface="Times New Roman" panose="02020603050405020304" pitchFamily="18" charset="0"/>
                <a:cs typeface="Times New Roman" panose="02020603050405020304" pitchFamily="18" charset="0"/>
              </a:rPr>
              <a:t>, що настали;</a:t>
            </a:r>
          </a:p>
          <a:p>
            <a:pPr marL="273050" indent="0" algn="just">
              <a:buNone/>
            </a:pPr>
            <a:r>
              <a:rPr lang="uk-UA" sz="2000" i="1" u="sng" dirty="0">
                <a:latin typeface="Times New Roman" panose="02020603050405020304" pitchFamily="18" charset="0"/>
                <a:cs typeface="Times New Roman" panose="02020603050405020304" pitchFamily="18" charset="0"/>
              </a:rPr>
              <a:t>причинно-наслідковий зв</a:t>
            </a:r>
            <a:r>
              <a:rPr lang="en-US" sz="2000" i="1" u="sng" dirty="0">
                <a:latin typeface="Times New Roman" panose="02020603050405020304" pitchFamily="18" charset="0"/>
                <a:cs typeface="Times New Roman" panose="02020603050405020304" pitchFamily="18" charset="0"/>
              </a:rPr>
              <a:t>’</a:t>
            </a:r>
            <a:r>
              <a:rPr lang="uk-UA" sz="2000" i="1" u="sng" dirty="0" err="1">
                <a:latin typeface="Times New Roman" panose="02020603050405020304" pitchFamily="18" charset="0"/>
                <a:cs typeface="Times New Roman" panose="02020603050405020304" pitchFamily="18" charset="0"/>
              </a:rPr>
              <a:t>язок</a:t>
            </a:r>
            <a:r>
              <a:rPr lang="uk-UA" sz="2000" i="1" dirty="0">
                <a:latin typeface="Times New Roman" panose="02020603050405020304" pitchFamily="18" charset="0"/>
                <a:cs typeface="Times New Roman" panose="02020603050405020304" pitchFamily="18" charset="0"/>
              </a:rPr>
              <a:t> </a:t>
            </a:r>
            <a:r>
              <a:rPr lang="uk-UA" sz="2000" dirty="0">
                <a:latin typeface="Times New Roman" panose="02020603050405020304" pitchFamily="18" charset="0"/>
                <a:cs typeface="Times New Roman" panose="02020603050405020304" pitchFamily="18" charset="0"/>
              </a:rPr>
              <a:t>між діянням і наслідками;</a:t>
            </a:r>
          </a:p>
          <a:p>
            <a:pPr marL="273050" indent="0" algn="just">
              <a:buNone/>
            </a:pPr>
            <a:r>
              <a:rPr lang="uk-UA" sz="2000" i="1" u="sng" dirty="0">
                <a:latin typeface="Times New Roman" panose="02020603050405020304" pitchFamily="18" charset="0"/>
                <a:cs typeface="Times New Roman" panose="02020603050405020304" pitchFamily="18" charset="0"/>
              </a:rPr>
              <a:t>час</a:t>
            </a:r>
            <a:r>
              <a:rPr lang="uk-UA" sz="2000" dirty="0">
                <a:latin typeface="Times New Roman" panose="02020603050405020304" pitchFamily="18" charset="0"/>
                <a:cs typeface="Times New Roman" panose="02020603050405020304" pitchFamily="18" charset="0"/>
              </a:rPr>
              <a:t> вчинення булінгу;</a:t>
            </a:r>
          </a:p>
          <a:p>
            <a:pPr marL="273050" indent="0" algn="just">
              <a:buNone/>
            </a:pPr>
            <a:r>
              <a:rPr lang="uk-UA" sz="2000" i="1" u="sng" dirty="0">
                <a:latin typeface="Times New Roman" panose="02020603050405020304" pitchFamily="18" charset="0"/>
                <a:cs typeface="Times New Roman" panose="02020603050405020304" pitchFamily="18" charset="0"/>
              </a:rPr>
              <a:t>місце</a:t>
            </a:r>
            <a:r>
              <a:rPr lang="uk-UA" sz="2000" dirty="0">
                <a:latin typeface="Times New Roman" panose="02020603050405020304" pitchFamily="18" charset="0"/>
                <a:cs typeface="Times New Roman" panose="02020603050405020304" pitchFamily="18" charset="0"/>
              </a:rPr>
              <a:t> вчинення булінгу;</a:t>
            </a:r>
          </a:p>
          <a:p>
            <a:pPr marL="273050" indent="0" algn="just">
              <a:buNone/>
            </a:pPr>
            <a:r>
              <a:rPr lang="uk-UA" sz="2000" i="1" u="sng" dirty="0">
                <a:latin typeface="Times New Roman" panose="02020603050405020304" pitchFamily="18" charset="0"/>
                <a:cs typeface="Times New Roman" panose="02020603050405020304" pitchFamily="18" charset="0"/>
              </a:rPr>
              <a:t>спосіб</a:t>
            </a:r>
            <a:r>
              <a:rPr lang="uk-UA" sz="2000" dirty="0">
                <a:latin typeface="Times New Roman" panose="02020603050405020304" pitchFamily="18" charset="0"/>
                <a:cs typeface="Times New Roman" panose="02020603050405020304" pitchFamily="18" charset="0"/>
              </a:rPr>
              <a:t> вчинення булінгу.</a:t>
            </a:r>
          </a:p>
          <a:p>
            <a:pPr lvl="0" algn="just">
              <a:buFont typeface="Wingdings" panose="05000000000000000000" pitchFamily="2" charset="2"/>
              <a:buChar char="Ø"/>
            </a:pP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a:t>
            </a:r>
            <a:r>
              <a:rPr lang="en-US"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 </a:t>
            </a:r>
            <a:r>
              <a:rPr lang="uk-UA" sz="2000" dirty="0">
                <a:solidFill>
                  <a:prstClr val="black"/>
                </a:solidFill>
              </a:rPr>
              <a:t>– </a:t>
            </a:r>
            <a:r>
              <a:rPr lang="uk-UA" sz="2000" dirty="0">
                <a:solidFill>
                  <a:prstClr val="black"/>
                </a:solidFill>
                <a:latin typeface="Times New Roman" panose="02020603050405020304" pitchFamily="18" charset="0"/>
                <a:cs typeface="Times New Roman" panose="02020603050405020304" pitchFamily="18" charset="0"/>
              </a:rPr>
              <a:t>кривдник (необхідно встановити його вік і приналежність до закладу освіти);</a:t>
            </a:r>
          </a:p>
          <a:p>
            <a:pPr lvl="0" algn="just">
              <a:buFont typeface="Wingdings" panose="05000000000000000000" pitchFamily="2" charset="2"/>
              <a:buChar char="Ø"/>
            </a:pP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a:t>
            </a:r>
            <a:r>
              <a:rPr lang="en-US"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2000"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єктивна сторона:</a:t>
            </a:r>
          </a:p>
          <a:p>
            <a:pPr marL="273050" lvl="0" indent="0" algn="just">
              <a:buNone/>
            </a:pPr>
            <a:r>
              <a:rPr lang="uk-UA" sz="2000" i="1" u="sng" dirty="0">
                <a:solidFill>
                  <a:prstClr val="black"/>
                </a:solidFill>
                <a:latin typeface="Times New Roman" panose="02020603050405020304" pitchFamily="18" charset="0"/>
                <a:cs typeface="Times New Roman" panose="02020603050405020304" pitchFamily="18" charset="0"/>
              </a:rPr>
              <a:t>мета</a:t>
            </a:r>
            <a:r>
              <a:rPr lang="uk-UA" sz="2000" dirty="0">
                <a:solidFill>
                  <a:prstClr val="black"/>
                </a:solidFill>
                <a:latin typeface="Times New Roman" panose="02020603050405020304" pitchFamily="18" charset="0"/>
                <a:cs typeface="Times New Roman" panose="02020603050405020304" pitchFamily="18" charset="0"/>
              </a:rPr>
              <a:t> вчинення булінгу;</a:t>
            </a:r>
          </a:p>
          <a:p>
            <a:pPr marL="273050" lvl="0" indent="0" algn="just">
              <a:buNone/>
            </a:pPr>
            <a:r>
              <a:rPr lang="uk-UA" sz="2000" i="1" u="sng" dirty="0">
                <a:solidFill>
                  <a:prstClr val="black"/>
                </a:solidFill>
                <a:latin typeface="Times New Roman" panose="02020603050405020304" pitchFamily="18" charset="0"/>
                <a:cs typeface="Times New Roman" panose="02020603050405020304" pitchFamily="18" charset="0"/>
              </a:rPr>
              <a:t>мотив</a:t>
            </a:r>
            <a:r>
              <a:rPr lang="uk-UA" sz="2000" dirty="0">
                <a:solidFill>
                  <a:prstClr val="black"/>
                </a:solidFill>
                <a:latin typeface="Times New Roman" panose="02020603050405020304" pitchFamily="18" charset="0"/>
                <a:cs typeface="Times New Roman" panose="02020603050405020304" pitchFamily="18" charset="0"/>
              </a:rPr>
              <a:t> вчинення булінгу;</a:t>
            </a:r>
          </a:p>
          <a:p>
            <a:pPr marL="273050" lvl="0" indent="0" algn="just">
              <a:buNone/>
            </a:pPr>
            <a:r>
              <a:rPr lang="uk-UA" sz="2000" u="sng" dirty="0">
                <a:solidFill>
                  <a:prstClr val="black"/>
                </a:solidFill>
                <a:latin typeface="Times New Roman" panose="02020603050405020304" pitchFamily="18" charset="0"/>
                <a:cs typeface="Times New Roman" panose="02020603050405020304" pitchFamily="18" charset="0"/>
              </a:rPr>
              <a:t>вина</a:t>
            </a:r>
            <a:r>
              <a:rPr lang="uk-UA" sz="2000"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273050" indent="0" algn="just">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78414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Вина:</a:t>
            </a:r>
            <a:endParaRPr lang="ru-RU"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nvPr>
        </p:nvGraphicFramePr>
        <p:xfrm>
          <a:off x="2152650" y="1465263"/>
          <a:ext cx="8515350" cy="4771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90148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Округлений прямокутник 25"/>
          <p:cNvSpPr/>
          <p:nvPr/>
        </p:nvSpPr>
        <p:spPr>
          <a:xfrm>
            <a:off x="5794375" y="3195638"/>
            <a:ext cx="4572000" cy="785812"/>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ru-RU" dirty="0">
              <a:solidFill>
                <a:prstClr val="black"/>
              </a:solidFill>
              <a:latin typeface="Calibri"/>
            </a:endParaRPr>
          </a:p>
        </p:txBody>
      </p:sp>
      <p:sp>
        <p:nvSpPr>
          <p:cNvPr id="18" name="Округлений прямокутник 17"/>
          <p:cNvSpPr/>
          <p:nvPr/>
        </p:nvSpPr>
        <p:spPr>
          <a:xfrm>
            <a:off x="1695450" y="4151314"/>
            <a:ext cx="8801100" cy="70802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dirty="0">
              <a:solidFill>
                <a:prstClr val="black"/>
              </a:solidFill>
              <a:latin typeface="Calibri"/>
            </a:endParaRPr>
          </a:p>
        </p:txBody>
      </p:sp>
      <p:sp>
        <p:nvSpPr>
          <p:cNvPr id="14" name="Округлений прямокутник 13"/>
          <p:cNvSpPr/>
          <p:nvPr/>
        </p:nvSpPr>
        <p:spPr>
          <a:xfrm>
            <a:off x="1717676" y="2193926"/>
            <a:ext cx="8810625" cy="7651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latin typeface="Calibri"/>
            </a:endParaRPr>
          </a:p>
        </p:txBody>
      </p:sp>
      <p:sp>
        <p:nvSpPr>
          <p:cNvPr id="4" name="Округлений прямокутник 3"/>
          <p:cNvSpPr/>
          <p:nvPr/>
        </p:nvSpPr>
        <p:spPr>
          <a:xfrm>
            <a:off x="2987676" y="698500"/>
            <a:ext cx="6410325" cy="592138"/>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ru-RU" dirty="0">
              <a:solidFill>
                <a:prstClr val="white"/>
              </a:solidFill>
              <a:latin typeface="Calibri"/>
            </a:endParaRPr>
          </a:p>
        </p:txBody>
      </p:sp>
      <p:sp>
        <p:nvSpPr>
          <p:cNvPr id="2" name="Прямокутник 1"/>
          <p:cNvSpPr/>
          <p:nvPr/>
        </p:nvSpPr>
        <p:spPr>
          <a:xfrm>
            <a:off x="3803650" y="188914"/>
            <a:ext cx="5124450" cy="585787"/>
          </a:xfrm>
          <a:prstGeom prst="rect">
            <a:avLst/>
          </a:prstGeom>
        </p:spPr>
        <p:txBody>
          <a:bodyPr>
            <a:spAutoFit/>
          </a:bodyPr>
          <a:lstStyle/>
          <a:p>
            <a:pPr algn="ctr">
              <a:defRPr/>
            </a:pPr>
            <a:r>
              <a:rPr lang="uk-UA" sz="3200" b="1" dirty="0">
                <a:solidFill>
                  <a:srgbClr val="A40000"/>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endParaRPr lang="ru-RU" sz="3200" b="1" dirty="0">
              <a:solidFill>
                <a:prstClr val="black"/>
              </a:solidFill>
              <a:latin typeface="Times New Roman" pitchFamily="18" charset="0"/>
              <a:cs typeface="Times New Roman" pitchFamily="18" charset="0"/>
            </a:endParaRPr>
          </a:p>
        </p:txBody>
      </p:sp>
      <p:sp>
        <p:nvSpPr>
          <p:cNvPr id="3" name="Прямокутник 2"/>
          <p:cNvSpPr>
            <a:spLocks noChangeArrowheads="1"/>
          </p:cNvSpPr>
          <p:nvPr/>
        </p:nvSpPr>
        <p:spPr bwMode="auto">
          <a:xfrm>
            <a:off x="3960814" y="801688"/>
            <a:ext cx="4727575" cy="400050"/>
          </a:xfrm>
          <a:prstGeom prst="rect">
            <a:avLst/>
          </a:prstGeom>
          <a:noFill/>
          <a:ln w="9525">
            <a:noFill/>
            <a:miter lim="800000"/>
            <a:headEnd/>
            <a:tailEnd/>
          </a:ln>
        </p:spPr>
        <p:txBody>
          <a:bodyPr>
            <a:spAutoFit/>
          </a:bodyPr>
          <a:lstStyle/>
          <a:p>
            <a:pPr algn="ctr" fontAlgn="base">
              <a:spcBef>
                <a:spcPct val="0"/>
              </a:spcBef>
              <a:spcAft>
                <a:spcPct val="0"/>
              </a:spcAft>
            </a:pPr>
            <a:r>
              <a:rPr lang="uk-UA" sz="2000" b="1" dirty="0">
                <a:solidFill>
                  <a:prstClr val="black"/>
                </a:solidFill>
                <a:latin typeface="Times New Roman" pitchFamily="18" charset="0"/>
                <a:cs typeface="Times New Roman" pitchFamily="18" charset="0"/>
              </a:rPr>
              <a:t>Вчинення булінгу ВПЕРШЕ </a:t>
            </a:r>
            <a:endParaRPr lang="ru-RU" sz="2000" b="1" dirty="0">
              <a:solidFill>
                <a:prstClr val="black"/>
              </a:solidFill>
              <a:latin typeface="Times New Roman" pitchFamily="18" charset="0"/>
              <a:cs typeface="Times New Roman" pitchFamily="18" charset="0"/>
            </a:endParaRPr>
          </a:p>
        </p:txBody>
      </p:sp>
      <p:grpSp>
        <p:nvGrpSpPr>
          <p:cNvPr id="5" name="Групувати 4"/>
          <p:cNvGrpSpPr>
            <a:grpSpLocks/>
          </p:cNvGrpSpPr>
          <p:nvPr/>
        </p:nvGrpSpPr>
        <p:grpSpPr bwMode="auto">
          <a:xfrm>
            <a:off x="1671639" y="1374776"/>
            <a:ext cx="4262437" cy="733425"/>
            <a:chOff x="13" y="588726"/>
            <a:chExt cx="4481091" cy="609563"/>
          </a:xfrm>
        </p:grpSpPr>
        <p:sp>
          <p:nvSpPr>
            <p:cNvPr id="6" name="Прямокутник 5"/>
            <p:cNvSpPr/>
            <p:nvPr/>
          </p:nvSpPr>
          <p:spPr>
            <a:xfrm>
              <a:off x="13" y="588726"/>
              <a:ext cx="4481091" cy="493456"/>
            </a:xfrm>
            <a:prstGeom prst="rect">
              <a:avLst/>
            </a:prstGeom>
          </p:spPr>
          <p:style>
            <a:lnRef idx="2">
              <a:schemeClr val="accent4">
                <a:tint val="40000"/>
                <a:alpha val="90000"/>
                <a:hueOff val="9211134"/>
                <a:satOff val="-49009"/>
                <a:lumOff val="-2792"/>
                <a:alphaOff val="0"/>
              </a:schemeClr>
            </a:lnRef>
            <a:fillRef idx="1">
              <a:schemeClr val="accent4">
                <a:tint val="40000"/>
                <a:alpha val="90000"/>
                <a:hueOff val="9211134"/>
                <a:satOff val="-49009"/>
                <a:lumOff val="-2792"/>
                <a:alphaOff val="0"/>
              </a:schemeClr>
            </a:fillRef>
            <a:effectRef idx="0">
              <a:schemeClr val="accent4">
                <a:tint val="40000"/>
                <a:alpha val="90000"/>
                <a:hueOff val="9211134"/>
                <a:satOff val="-49009"/>
                <a:lumOff val="-2792"/>
                <a:alphaOff val="0"/>
              </a:schemeClr>
            </a:effectRef>
            <a:fontRef idx="minor">
              <a:schemeClr val="dk1">
                <a:hueOff val="0"/>
                <a:satOff val="0"/>
                <a:lumOff val="0"/>
                <a:alphaOff val="0"/>
              </a:schemeClr>
            </a:fontRef>
          </p:style>
        </p:sp>
        <p:sp>
          <p:nvSpPr>
            <p:cNvPr id="7" name="Прямокутник 6"/>
            <p:cNvSpPr/>
            <p:nvPr/>
          </p:nvSpPr>
          <p:spPr>
            <a:xfrm>
              <a:off x="13" y="588726"/>
              <a:ext cx="4481091" cy="609563"/>
            </a:xfrm>
            <a:prstGeom prst="rect">
              <a:avLst/>
            </a:prstGeom>
          </p:spPr>
          <p:style>
            <a:lnRef idx="1">
              <a:schemeClr val="accent1"/>
            </a:lnRef>
            <a:fillRef idx="2">
              <a:schemeClr val="accent1"/>
            </a:fillRef>
            <a:effectRef idx="1">
              <a:schemeClr val="accent1"/>
            </a:effectRef>
            <a:fontRef idx="minor">
              <a:schemeClr val="dk1"/>
            </a:fontRef>
          </p:style>
          <p:txBody>
            <a:bodyPr lIns="113792" tIns="20320" rIns="113792" bIns="20320" spcCol="1270" anchor="ctr"/>
            <a:lstStyle/>
            <a:p>
              <a:pPr algn="ctr" defTabSz="711200">
                <a:lnSpc>
                  <a:spcPct val="90000"/>
                </a:lnSpc>
                <a:spcBef>
                  <a:spcPct val="0"/>
                </a:spcBef>
                <a:spcAft>
                  <a:spcPct val="35000"/>
                </a:spcAft>
                <a:defRPr/>
              </a:pPr>
              <a:r>
                <a:rPr lang="uk-UA" sz="1600" b="1" u="sng" dirty="0">
                  <a:solidFill>
                    <a:prstClr val="black"/>
                  </a:solidFill>
                  <a:latin typeface="Times New Roman" pitchFamily="18" charset="0"/>
                  <a:cs typeface="Times New Roman" pitchFamily="18" charset="0"/>
                </a:rPr>
                <a:t>ШТРАФ </a:t>
              </a:r>
            </a:p>
            <a:p>
              <a:pPr algn="ctr" defTabSz="711200">
                <a:lnSpc>
                  <a:spcPct val="90000"/>
                </a:lnSpc>
                <a:spcBef>
                  <a:spcPct val="0"/>
                </a:spcBef>
                <a:spcAft>
                  <a:spcPct val="35000"/>
                </a:spcAft>
                <a:defRPr/>
              </a:pPr>
              <a:r>
                <a:rPr lang="uk-UA" sz="1600" b="1" dirty="0">
                  <a:solidFill>
                    <a:prstClr val="black"/>
                  </a:solidFill>
                  <a:latin typeface="Times New Roman" pitchFamily="18" charset="0"/>
                  <a:cs typeface="Times New Roman" pitchFamily="18" charset="0"/>
                </a:rPr>
                <a:t>ВІД 50 ДО 100 НЕОПОДАТКОВАНИХ МІНІМУМІВ</a:t>
              </a:r>
              <a:endParaRPr lang="ru-RU" sz="1600" b="1" dirty="0">
                <a:solidFill>
                  <a:prstClr val="black"/>
                </a:solidFill>
                <a:latin typeface="Times New Roman" pitchFamily="18" charset="0"/>
                <a:cs typeface="Times New Roman" pitchFamily="18" charset="0"/>
              </a:endParaRPr>
            </a:p>
          </p:txBody>
        </p:sp>
      </p:grpSp>
      <p:grpSp>
        <p:nvGrpSpPr>
          <p:cNvPr id="9" name="Групувати 8"/>
          <p:cNvGrpSpPr/>
          <p:nvPr/>
        </p:nvGrpSpPr>
        <p:grpSpPr>
          <a:xfrm>
            <a:off x="5870089" y="1364290"/>
            <a:ext cx="4625789" cy="744209"/>
            <a:chOff x="4482702" y="474415"/>
            <a:chExt cx="4755296" cy="654062"/>
          </a:xfrm>
          <a:solidFill>
            <a:schemeClr val="accent1">
              <a:lumMod val="60000"/>
              <a:lumOff val="40000"/>
            </a:schemeClr>
          </a:solidFill>
        </p:grpSpPr>
        <p:sp>
          <p:nvSpPr>
            <p:cNvPr id="10" name="Прямокутник 9"/>
            <p:cNvSpPr/>
            <p:nvPr/>
          </p:nvSpPr>
          <p:spPr>
            <a:xfrm>
              <a:off x="4482703" y="474416"/>
              <a:ext cx="4661296" cy="493335"/>
            </a:xfrm>
            <a:prstGeom prst="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11" name="Прямокутник 10"/>
            <p:cNvSpPr/>
            <p:nvPr/>
          </p:nvSpPr>
          <p:spPr>
            <a:xfrm>
              <a:off x="4482702" y="474415"/>
              <a:ext cx="4755296" cy="654062"/>
            </a:xfrm>
            <a:prstGeom prst="rect">
              <a:avLst/>
            </a:prstGeom>
            <a:grpFill/>
          </p:spPr>
          <p:style>
            <a:lnRef idx="1">
              <a:schemeClr val="accent1"/>
            </a:lnRef>
            <a:fillRef idx="2">
              <a:schemeClr val="accent1"/>
            </a:fillRef>
            <a:effectRef idx="1">
              <a:schemeClr val="accent1"/>
            </a:effectRef>
            <a:fontRef idx="minor">
              <a:schemeClr val="dk1"/>
            </a:fontRef>
          </p:style>
          <p:txBody>
            <a:bodyPr lIns="113792" tIns="20320" rIns="113792" bIns="20320" spcCol="1270" anchor="ctr"/>
            <a:lstStyle/>
            <a:p>
              <a:pPr algn="ctr" defTabSz="711200">
                <a:lnSpc>
                  <a:spcPct val="90000"/>
                </a:lnSpc>
                <a:spcBef>
                  <a:spcPct val="0"/>
                </a:spcBef>
                <a:spcAft>
                  <a:spcPct val="35000"/>
                </a:spcAft>
                <a:defRPr/>
              </a:pPr>
              <a:r>
                <a:rPr lang="x-none" sz="1600" b="1" u="sng">
                  <a:solidFill>
                    <a:prstClr val="black"/>
                  </a:solidFill>
                  <a:latin typeface="Times New Roman" pitchFamily="18" charset="0"/>
                  <a:cs typeface="Times New Roman" pitchFamily="18" charset="0"/>
                </a:rPr>
                <a:t>ГРОМАДСЬКІ РОБОТИ </a:t>
              </a:r>
              <a:endParaRPr lang="ru-RU" sz="1600" b="1" u="sng" dirty="0">
                <a:solidFill>
                  <a:prstClr val="black"/>
                </a:solidFill>
                <a:latin typeface="Times New Roman" pitchFamily="18" charset="0"/>
                <a:cs typeface="Times New Roman" pitchFamily="18" charset="0"/>
              </a:endParaRPr>
            </a:p>
            <a:p>
              <a:pPr algn="ctr" defTabSz="711200">
                <a:lnSpc>
                  <a:spcPct val="90000"/>
                </a:lnSpc>
                <a:spcBef>
                  <a:spcPct val="0"/>
                </a:spcBef>
                <a:spcAft>
                  <a:spcPct val="35000"/>
                </a:spcAft>
                <a:defRPr/>
              </a:pPr>
              <a:r>
                <a:rPr lang="x-none" sz="1600" b="1">
                  <a:solidFill>
                    <a:prstClr val="black"/>
                  </a:solidFill>
                  <a:latin typeface="Times New Roman" pitchFamily="18" charset="0"/>
                  <a:cs typeface="Times New Roman" pitchFamily="18" charset="0"/>
                </a:rPr>
                <a:t>НА СТРОК ВІД </a:t>
              </a:r>
              <a:r>
                <a:rPr lang="uk-UA" sz="1600" b="1" dirty="0">
                  <a:solidFill>
                    <a:prstClr val="black"/>
                  </a:solidFill>
                  <a:latin typeface="Times New Roman" pitchFamily="18" charset="0"/>
                  <a:cs typeface="Times New Roman" pitchFamily="18" charset="0"/>
                </a:rPr>
                <a:t>20</a:t>
              </a:r>
              <a:r>
                <a:rPr lang="x-none" sz="1600" b="1">
                  <a:solidFill>
                    <a:prstClr val="black"/>
                  </a:solidFill>
                  <a:latin typeface="Times New Roman" pitchFamily="18" charset="0"/>
                  <a:cs typeface="Times New Roman" pitchFamily="18" charset="0"/>
                </a:rPr>
                <a:t> ДО </a:t>
              </a:r>
              <a:r>
                <a:rPr lang="uk-UA" sz="1600" b="1" dirty="0">
                  <a:solidFill>
                    <a:prstClr val="black"/>
                  </a:solidFill>
                  <a:latin typeface="Times New Roman" pitchFamily="18" charset="0"/>
                  <a:cs typeface="Times New Roman" pitchFamily="18" charset="0"/>
                </a:rPr>
                <a:t>40</a:t>
              </a:r>
              <a:r>
                <a:rPr lang="x-none" sz="1600" b="1">
                  <a:solidFill>
                    <a:prstClr val="black"/>
                  </a:solidFill>
                  <a:latin typeface="Times New Roman" pitchFamily="18" charset="0"/>
                  <a:cs typeface="Times New Roman" pitchFamily="18" charset="0"/>
                </a:rPr>
                <a:t> ГОДИН</a:t>
              </a:r>
              <a:endParaRPr lang="ru-RU" sz="1600" dirty="0">
                <a:solidFill>
                  <a:prstClr val="black"/>
                </a:solidFill>
                <a:latin typeface="Times New Roman" pitchFamily="18" charset="0"/>
                <a:cs typeface="Times New Roman" pitchFamily="18" charset="0"/>
              </a:endParaRPr>
            </a:p>
          </p:txBody>
        </p:sp>
      </p:grpSp>
      <p:sp>
        <p:nvSpPr>
          <p:cNvPr id="8" name="Стрілка вниз 7"/>
          <p:cNvSpPr/>
          <p:nvPr/>
        </p:nvSpPr>
        <p:spPr>
          <a:xfrm>
            <a:off x="5580064" y="1182688"/>
            <a:ext cx="612775" cy="571500"/>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dirty="0">
              <a:solidFill>
                <a:prstClr val="black"/>
              </a:solidFill>
              <a:latin typeface="Calibri"/>
            </a:endParaRPr>
          </a:p>
        </p:txBody>
      </p:sp>
      <p:sp>
        <p:nvSpPr>
          <p:cNvPr id="12" name="Прямокутник 11"/>
          <p:cNvSpPr>
            <a:spLocks noChangeArrowheads="1"/>
          </p:cNvSpPr>
          <p:nvPr/>
        </p:nvSpPr>
        <p:spPr bwMode="auto">
          <a:xfrm>
            <a:off x="1803401" y="2270126"/>
            <a:ext cx="8596313" cy="708025"/>
          </a:xfrm>
          <a:prstGeom prst="rect">
            <a:avLst/>
          </a:prstGeom>
          <a:noFill/>
          <a:ln w="9525">
            <a:noFill/>
            <a:miter lim="800000"/>
            <a:headEnd/>
            <a:tailEnd/>
          </a:ln>
        </p:spPr>
        <p:txBody>
          <a:bodyPr>
            <a:spAutoFit/>
          </a:bodyPr>
          <a:lstStyle/>
          <a:p>
            <a:pPr algn="ctr" fontAlgn="base">
              <a:spcBef>
                <a:spcPct val="0"/>
              </a:spcBef>
              <a:spcAft>
                <a:spcPct val="0"/>
              </a:spcAft>
            </a:pPr>
            <a:r>
              <a:rPr lang="uk-UA" sz="2000" b="1" dirty="0">
                <a:solidFill>
                  <a:prstClr val="black"/>
                </a:solidFill>
                <a:latin typeface="Times New Roman" pitchFamily="18" charset="0"/>
                <a:cs typeface="Times New Roman" pitchFamily="18" charset="0"/>
              </a:rPr>
              <a:t>Вчинення булінгу ГРУПОЮ ОСІБ або ПОВТОРНО ПРОТЯГОМ РОКУ ПІСЛЯ НАКЛАДЕННЯ АДМІНІСТРАТИВНОГО СТЯГНЕННЯ</a:t>
            </a:r>
            <a:endParaRPr lang="ru-RU" sz="2000" b="1" dirty="0">
              <a:solidFill>
                <a:prstClr val="black"/>
              </a:solidFill>
              <a:latin typeface="Times New Roman" pitchFamily="18" charset="0"/>
              <a:cs typeface="Times New Roman" pitchFamily="18" charset="0"/>
            </a:endParaRPr>
          </a:p>
        </p:txBody>
      </p:sp>
      <p:sp>
        <p:nvSpPr>
          <p:cNvPr id="13" name="Прямокутник 12"/>
          <p:cNvSpPr/>
          <p:nvPr/>
        </p:nvSpPr>
        <p:spPr>
          <a:xfrm>
            <a:off x="1695451" y="3149600"/>
            <a:ext cx="4056063" cy="831850"/>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uk-UA" sz="1600" b="1" u="sng" dirty="0">
                <a:solidFill>
                  <a:prstClr val="black"/>
                </a:solidFill>
                <a:latin typeface="Times New Roman" pitchFamily="18" charset="0"/>
                <a:cs typeface="Times New Roman" pitchFamily="18" charset="0"/>
              </a:rPr>
              <a:t>ШТРАФ </a:t>
            </a:r>
          </a:p>
          <a:p>
            <a:pPr algn="ctr">
              <a:defRPr/>
            </a:pPr>
            <a:r>
              <a:rPr lang="uk-UA" sz="1600" b="1" dirty="0">
                <a:solidFill>
                  <a:prstClr val="black"/>
                </a:solidFill>
                <a:latin typeface="Times New Roman" pitchFamily="18" charset="0"/>
                <a:cs typeface="Times New Roman" pitchFamily="18" charset="0"/>
              </a:rPr>
              <a:t>ВІД 100 ДО 200 НЕОПОДАТКОВУВАНИХ МІНІМУМІВ </a:t>
            </a:r>
            <a:endParaRPr lang="ru-RU" sz="1600" b="1" dirty="0">
              <a:solidFill>
                <a:prstClr val="black"/>
              </a:solidFill>
              <a:latin typeface="Times New Roman" pitchFamily="18" charset="0"/>
              <a:cs typeface="Times New Roman" pitchFamily="18" charset="0"/>
            </a:endParaRPr>
          </a:p>
        </p:txBody>
      </p:sp>
      <p:sp>
        <p:nvSpPr>
          <p:cNvPr id="17" name="Прямокутник 16"/>
          <p:cNvSpPr>
            <a:spLocks noChangeArrowheads="1"/>
          </p:cNvSpPr>
          <p:nvPr/>
        </p:nvSpPr>
        <p:spPr bwMode="auto">
          <a:xfrm>
            <a:off x="1704976" y="4151314"/>
            <a:ext cx="8810625" cy="708025"/>
          </a:xfrm>
          <a:prstGeom prst="rect">
            <a:avLst/>
          </a:prstGeom>
          <a:noFill/>
          <a:ln w="9525">
            <a:noFill/>
            <a:miter lim="800000"/>
            <a:headEnd/>
            <a:tailEnd/>
          </a:ln>
        </p:spPr>
        <p:txBody>
          <a:bodyPr>
            <a:spAutoFit/>
          </a:bodyPr>
          <a:lstStyle/>
          <a:p>
            <a:pPr algn="ctr" fontAlgn="base">
              <a:spcBef>
                <a:spcPct val="0"/>
              </a:spcBef>
              <a:spcAft>
                <a:spcPct val="0"/>
              </a:spcAft>
            </a:pPr>
            <a:r>
              <a:rPr lang="uk-UA" sz="2000" b="1" dirty="0">
                <a:solidFill>
                  <a:prstClr val="black"/>
                </a:solidFill>
                <a:latin typeface="Times New Roman" pitchFamily="18" charset="0"/>
                <a:cs typeface="Times New Roman" pitchFamily="18" charset="0"/>
              </a:rPr>
              <a:t>Вчинення булінгу МАЛОЛІТНІМИ ОСОБАМИ або</a:t>
            </a:r>
          </a:p>
          <a:p>
            <a:pPr algn="ctr" fontAlgn="base">
              <a:spcBef>
                <a:spcPct val="0"/>
              </a:spcBef>
              <a:spcAft>
                <a:spcPct val="0"/>
              </a:spcAft>
            </a:pPr>
            <a:r>
              <a:rPr lang="uk-UA" sz="2000" b="1" dirty="0">
                <a:solidFill>
                  <a:prstClr val="black"/>
                </a:solidFill>
                <a:latin typeface="Times New Roman" pitchFamily="18" charset="0"/>
                <a:cs typeface="Times New Roman" pitchFamily="18" charset="0"/>
              </a:rPr>
              <a:t>ОСОБАМИ ВІКОМ ВІД ЧОТИРНАДЦЯТИ ДО ШІСТНАДЦЯТИ РОКІВ</a:t>
            </a:r>
            <a:endParaRPr lang="ru-RU" sz="2000" dirty="0">
              <a:solidFill>
                <a:prstClr val="black"/>
              </a:solidFill>
              <a:latin typeface="Times New Roman" pitchFamily="18" charset="0"/>
              <a:cs typeface="Times New Roman" pitchFamily="18" charset="0"/>
            </a:endParaRPr>
          </a:p>
        </p:txBody>
      </p:sp>
      <p:grpSp>
        <p:nvGrpSpPr>
          <p:cNvPr id="20" name="Групувати 19"/>
          <p:cNvGrpSpPr/>
          <p:nvPr/>
        </p:nvGrpSpPr>
        <p:grpSpPr>
          <a:xfrm>
            <a:off x="1685366" y="4986168"/>
            <a:ext cx="4096871" cy="1167206"/>
            <a:chOff x="-337006" y="277888"/>
            <a:chExt cx="4904773" cy="1311848"/>
          </a:xfrm>
          <a:solidFill>
            <a:schemeClr val="accent1">
              <a:lumMod val="60000"/>
              <a:lumOff val="40000"/>
            </a:schemeClr>
          </a:solidFill>
        </p:grpSpPr>
        <p:sp>
          <p:nvSpPr>
            <p:cNvPr id="21" name="Прямокутник 20"/>
            <p:cNvSpPr/>
            <p:nvPr/>
          </p:nvSpPr>
          <p:spPr>
            <a:xfrm>
              <a:off x="-337006" y="858510"/>
              <a:ext cx="4880520" cy="731226"/>
            </a:xfrm>
            <a:prstGeom prst="rect">
              <a:avLst/>
            </a:prstGeom>
            <a:grpFill/>
          </p:spPr>
          <p:style>
            <a:lnRef idx="2">
              <a:schemeClr val="accent4">
                <a:tint val="40000"/>
                <a:alpha val="90000"/>
                <a:hueOff val="9211134"/>
                <a:satOff val="-49009"/>
                <a:lumOff val="-2792"/>
                <a:alphaOff val="0"/>
              </a:schemeClr>
            </a:lnRef>
            <a:fillRef idx="1">
              <a:schemeClr val="accent4">
                <a:tint val="40000"/>
                <a:alpha val="90000"/>
                <a:hueOff val="9211134"/>
                <a:satOff val="-49009"/>
                <a:lumOff val="-2792"/>
                <a:alphaOff val="0"/>
              </a:schemeClr>
            </a:fillRef>
            <a:effectRef idx="0">
              <a:schemeClr val="accent4">
                <a:tint val="40000"/>
                <a:alpha val="90000"/>
                <a:hueOff val="9211134"/>
                <a:satOff val="-49009"/>
                <a:lumOff val="-2792"/>
                <a:alphaOff val="0"/>
              </a:schemeClr>
            </a:effectRef>
            <a:fontRef idx="minor">
              <a:schemeClr val="dk1">
                <a:hueOff val="0"/>
                <a:satOff val="0"/>
                <a:lumOff val="0"/>
                <a:alphaOff val="0"/>
              </a:schemeClr>
            </a:fontRef>
          </p:style>
        </p:sp>
        <p:sp>
          <p:nvSpPr>
            <p:cNvPr id="22" name="Прямокутник 21"/>
            <p:cNvSpPr/>
            <p:nvPr/>
          </p:nvSpPr>
          <p:spPr>
            <a:xfrm>
              <a:off x="-337006" y="277888"/>
              <a:ext cx="4904773" cy="10791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20320" rIns="113792" bIns="20320" spcCol="1270" anchor="ctr"/>
            <a:lstStyle/>
            <a:p>
              <a:pPr algn="ctr" defTabSz="711200">
                <a:lnSpc>
                  <a:spcPct val="90000"/>
                </a:lnSpc>
                <a:spcBef>
                  <a:spcPct val="0"/>
                </a:spcBef>
                <a:spcAft>
                  <a:spcPct val="35000"/>
                </a:spcAft>
                <a:defRPr/>
              </a:pPr>
              <a:endParaRPr lang="uk-UA" sz="1600" b="1" dirty="0">
                <a:solidFill>
                  <a:srgbClr val="FF0000"/>
                </a:solidFill>
                <a:latin typeface="Times New Roman" pitchFamily="18" charset="0"/>
                <a:cs typeface="Times New Roman" pitchFamily="18" charset="0"/>
              </a:endParaRPr>
            </a:p>
            <a:p>
              <a:pPr algn="ctr" defTabSz="711200">
                <a:lnSpc>
                  <a:spcPct val="90000"/>
                </a:lnSpc>
                <a:spcBef>
                  <a:spcPct val="0"/>
                </a:spcBef>
                <a:spcAft>
                  <a:spcPct val="35000"/>
                </a:spcAft>
                <a:defRPr/>
              </a:pPr>
              <a:r>
                <a:rPr lang="uk-UA" sz="1600" b="1" dirty="0">
                  <a:solidFill>
                    <a:srgbClr val="FF0000"/>
                  </a:solidFill>
                  <a:latin typeface="Times New Roman" pitchFamily="18" charset="0"/>
                  <a:cs typeface="Times New Roman" pitchFamily="18" charset="0"/>
                </a:rPr>
                <a:t>БАТЬКАМ</a:t>
              </a:r>
            </a:p>
            <a:p>
              <a:pPr algn="ctr" defTabSz="711200">
                <a:lnSpc>
                  <a:spcPct val="90000"/>
                </a:lnSpc>
                <a:spcBef>
                  <a:spcPct val="0"/>
                </a:spcBef>
                <a:spcAft>
                  <a:spcPct val="35000"/>
                </a:spcAft>
                <a:defRPr/>
              </a:pPr>
              <a:r>
                <a:rPr lang="uk-UA" sz="1600" b="1" u="sng" dirty="0">
                  <a:solidFill>
                    <a:prstClr val="black">
                      <a:hueOff val="0"/>
                      <a:satOff val="0"/>
                      <a:lumOff val="0"/>
                      <a:alphaOff val="0"/>
                    </a:prstClr>
                  </a:solidFill>
                  <a:latin typeface="Times New Roman" pitchFamily="18" charset="0"/>
                  <a:cs typeface="Times New Roman" pitchFamily="18" charset="0"/>
                </a:rPr>
                <a:t>ШТРАФ</a:t>
              </a:r>
              <a:r>
                <a:rPr lang="uk-UA" sz="1600" b="1" dirty="0">
                  <a:solidFill>
                    <a:prstClr val="black">
                      <a:hueOff val="0"/>
                      <a:satOff val="0"/>
                      <a:lumOff val="0"/>
                      <a:alphaOff val="0"/>
                    </a:prstClr>
                  </a:solidFill>
                  <a:latin typeface="Times New Roman" pitchFamily="18" charset="0"/>
                  <a:cs typeface="Times New Roman" pitchFamily="18" charset="0"/>
                </a:rPr>
                <a:t> ВІД 50 ДО 100 НЕОПОДАТКОВАНИХ МІНІМУМІВ</a:t>
              </a:r>
              <a:endParaRPr lang="ru-RU" sz="1600" b="1" dirty="0">
                <a:solidFill>
                  <a:prstClr val="black">
                    <a:hueOff val="0"/>
                    <a:satOff val="0"/>
                    <a:lumOff val="0"/>
                    <a:alphaOff val="0"/>
                  </a:prstClr>
                </a:solidFill>
                <a:latin typeface="Times New Roman" pitchFamily="18" charset="0"/>
                <a:cs typeface="Times New Roman" pitchFamily="18" charset="0"/>
              </a:endParaRPr>
            </a:p>
          </p:txBody>
        </p:sp>
      </p:grpSp>
      <p:grpSp>
        <p:nvGrpSpPr>
          <p:cNvPr id="23" name="Групувати 22"/>
          <p:cNvGrpSpPr/>
          <p:nvPr/>
        </p:nvGrpSpPr>
        <p:grpSpPr>
          <a:xfrm>
            <a:off x="5782237" y="4975412"/>
            <a:ext cx="4713641" cy="1177962"/>
            <a:chOff x="4427628" y="270185"/>
            <a:chExt cx="4826523" cy="493335"/>
          </a:xfrm>
          <a:solidFill>
            <a:schemeClr val="accent1">
              <a:lumMod val="60000"/>
              <a:lumOff val="40000"/>
            </a:schemeClr>
          </a:solidFill>
        </p:grpSpPr>
        <p:sp>
          <p:nvSpPr>
            <p:cNvPr id="24" name="Прямокутник 23"/>
            <p:cNvSpPr/>
            <p:nvPr/>
          </p:nvSpPr>
          <p:spPr>
            <a:xfrm>
              <a:off x="4427628" y="270185"/>
              <a:ext cx="4732894" cy="493335"/>
            </a:xfrm>
            <a:prstGeom prst="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25" name="Прямокутник 24"/>
            <p:cNvSpPr/>
            <p:nvPr/>
          </p:nvSpPr>
          <p:spPr>
            <a:xfrm>
              <a:off x="4859604" y="274690"/>
              <a:ext cx="4394547" cy="488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20320" rIns="113792" bIns="20320" spcCol="1270" anchor="ctr"/>
            <a:lstStyle/>
            <a:p>
              <a:pPr algn="ctr" defTabSz="711200">
                <a:lnSpc>
                  <a:spcPct val="90000"/>
                </a:lnSpc>
                <a:spcBef>
                  <a:spcPct val="0"/>
                </a:spcBef>
                <a:spcAft>
                  <a:spcPct val="35000"/>
                </a:spcAft>
                <a:defRPr/>
              </a:pPr>
              <a:r>
                <a:rPr lang="uk-UA" sz="1600" b="1" dirty="0">
                  <a:solidFill>
                    <a:srgbClr val="FF0000"/>
                  </a:solidFill>
                  <a:latin typeface="Times New Roman" pitchFamily="18" charset="0"/>
                  <a:cs typeface="Times New Roman" pitchFamily="18" charset="0"/>
                </a:rPr>
                <a:t>БАТЬКАМ</a:t>
              </a:r>
            </a:p>
            <a:p>
              <a:pPr algn="ctr" defTabSz="711200">
                <a:lnSpc>
                  <a:spcPct val="90000"/>
                </a:lnSpc>
                <a:spcBef>
                  <a:spcPct val="0"/>
                </a:spcBef>
                <a:spcAft>
                  <a:spcPct val="35000"/>
                </a:spcAft>
                <a:defRPr/>
              </a:pPr>
              <a:r>
                <a:rPr lang="x-none" sz="1600" b="1" u="sng">
                  <a:solidFill>
                    <a:prstClr val="black">
                      <a:hueOff val="0"/>
                      <a:satOff val="0"/>
                      <a:lumOff val="0"/>
                      <a:alphaOff val="0"/>
                    </a:prstClr>
                  </a:solidFill>
                  <a:latin typeface="Times New Roman" pitchFamily="18" charset="0"/>
                  <a:cs typeface="Times New Roman" pitchFamily="18" charset="0"/>
                </a:rPr>
                <a:t>ГРОМАДСЬКІ РОБОТИ </a:t>
              </a:r>
              <a:r>
                <a:rPr lang="x-none" sz="1600" b="1">
                  <a:solidFill>
                    <a:prstClr val="black">
                      <a:hueOff val="0"/>
                      <a:satOff val="0"/>
                      <a:lumOff val="0"/>
                      <a:alphaOff val="0"/>
                    </a:prstClr>
                  </a:solidFill>
                  <a:latin typeface="Times New Roman" pitchFamily="18" charset="0"/>
                  <a:cs typeface="Times New Roman" pitchFamily="18" charset="0"/>
                </a:rPr>
                <a:t>НА СТРОК ВІД </a:t>
              </a:r>
              <a:r>
                <a:rPr lang="uk-UA" sz="1600" b="1" dirty="0">
                  <a:solidFill>
                    <a:prstClr val="black">
                      <a:hueOff val="0"/>
                      <a:satOff val="0"/>
                      <a:lumOff val="0"/>
                      <a:alphaOff val="0"/>
                    </a:prstClr>
                  </a:solidFill>
                  <a:latin typeface="Times New Roman" pitchFamily="18" charset="0"/>
                  <a:cs typeface="Times New Roman" pitchFamily="18" charset="0"/>
                </a:rPr>
                <a:t>20</a:t>
              </a:r>
              <a:r>
                <a:rPr lang="x-none" sz="1600" b="1">
                  <a:solidFill>
                    <a:prstClr val="black">
                      <a:hueOff val="0"/>
                      <a:satOff val="0"/>
                      <a:lumOff val="0"/>
                      <a:alphaOff val="0"/>
                    </a:prstClr>
                  </a:solidFill>
                  <a:latin typeface="Times New Roman" pitchFamily="18" charset="0"/>
                  <a:cs typeface="Times New Roman" pitchFamily="18" charset="0"/>
                </a:rPr>
                <a:t> ДО </a:t>
              </a:r>
              <a:r>
                <a:rPr lang="uk-UA" sz="1600" b="1" dirty="0">
                  <a:solidFill>
                    <a:prstClr val="black">
                      <a:hueOff val="0"/>
                      <a:satOff val="0"/>
                      <a:lumOff val="0"/>
                      <a:alphaOff val="0"/>
                    </a:prstClr>
                  </a:solidFill>
                  <a:latin typeface="Times New Roman" pitchFamily="18" charset="0"/>
                  <a:cs typeface="Times New Roman" pitchFamily="18" charset="0"/>
                </a:rPr>
                <a:t>40</a:t>
              </a:r>
              <a:r>
                <a:rPr lang="x-none" sz="1600" b="1">
                  <a:solidFill>
                    <a:prstClr val="black">
                      <a:hueOff val="0"/>
                      <a:satOff val="0"/>
                      <a:lumOff val="0"/>
                      <a:alphaOff val="0"/>
                    </a:prstClr>
                  </a:solidFill>
                  <a:latin typeface="Times New Roman" pitchFamily="18" charset="0"/>
                  <a:cs typeface="Times New Roman" pitchFamily="18" charset="0"/>
                </a:rPr>
                <a:t> ГОДИН</a:t>
              </a:r>
              <a:endParaRPr lang="ru-RU" sz="1600" dirty="0">
                <a:solidFill>
                  <a:prstClr val="black">
                    <a:hueOff val="0"/>
                    <a:satOff val="0"/>
                    <a:lumOff val="0"/>
                    <a:alphaOff val="0"/>
                  </a:prstClr>
                </a:solidFill>
                <a:latin typeface="Times New Roman" pitchFamily="18" charset="0"/>
                <a:cs typeface="Times New Roman" pitchFamily="18" charset="0"/>
              </a:endParaRPr>
            </a:p>
          </p:txBody>
        </p:sp>
      </p:grpSp>
      <p:sp>
        <p:nvSpPr>
          <p:cNvPr id="19" name="Стрілка вниз 18"/>
          <p:cNvSpPr/>
          <p:nvPr/>
        </p:nvSpPr>
        <p:spPr>
          <a:xfrm>
            <a:off x="5529264" y="4919663"/>
            <a:ext cx="612775" cy="665162"/>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dirty="0">
              <a:solidFill>
                <a:prstClr val="black"/>
              </a:solidFill>
              <a:latin typeface="Calibri"/>
            </a:endParaRPr>
          </a:p>
        </p:txBody>
      </p:sp>
      <p:sp>
        <p:nvSpPr>
          <p:cNvPr id="27" name="Прямоугольник 26"/>
          <p:cNvSpPr/>
          <p:nvPr/>
        </p:nvSpPr>
        <p:spPr>
          <a:xfrm>
            <a:off x="5757864" y="3171826"/>
            <a:ext cx="4738687"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x-none" sz="1600" b="1" u="sng">
                <a:solidFill>
                  <a:prstClr val="black"/>
                </a:solidFill>
                <a:latin typeface="Times New Roman" pitchFamily="18" charset="0"/>
                <a:cs typeface="Times New Roman" pitchFamily="18" charset="0"/>
              </a:rPr>
              <a:t>ГРОМАДСЬКІ РОБОТИ</a:t>
            </a:r>
            <a:r>
              <a:rPr lang="x-none" sz="1600" b="1">
                <a:solidFill>
                  <a:prstClr val="black"/>
                </a:solidFill>
                <a:latin typeface="Times New Roman" pitchFamily="18" charset="0"/>
                <a:cs typeface="Times New Roman" pitchFamily="18" charset="0"/>
              </a:rPr>
              <a:t> </a:t>
            </a:r>
            <a:endParaRPr lang="ru-RU" sz="1600" b="1" dirty="0">
              <a:solidFill>
                <a:prstClr val="black"/>
              </a:solidFill>
              <a:latin typeface="Times New Roman" pitchFamily="18" charset="0"/>
              <a:cs typeface="Times New Roman" pitchFamily="18" charset="0"/>
            </a:endParaRPr>
          </a:p>
          <a:p>
            <a:pPr algn="ctr">
              <a:defRPr/>
            </a:pPr>
            <a:r>
              <a:rPr lang="x-none" sz="1600" b="1">
                <a:solidFill>
                  <a:prstClr val="black"/>
                </a:solidFill>
                <a:latin typeface="Times New Roman" pitchFamily="18" charset="0"/>
                <a:cs typeface="Times New Roman" pitchFamily="18" charset="0"/>
              </a:rPr>
              <a:t>НА СТРОК ВІД </a:t>
            </a:r>
            <a:r>
              <a:rPr lang="uk-UA" sz="1600" b="1" dirty="0">
                <a:solidFill>
                  <a:prstClr val="black"/>
                </a:solidFill>
                <a:latin typeface="Times New Roman" pitchFamily="18" charset="0"/>
                <a:cs typeface="Times New Roman" pitchFamily="18" charset="0"/>
              </a:rPr>
              <a:t>40 </a:t>
            </a:r>
            <a:r>
              <a:rPr lang="x-none" sz="1600" b="1">
                <a:solidFill>
                  <a:prstClr val="black"/>
                </a:solidFill>
                <a:latin typeface="Times New Roman" pitchFamily="18" charset="0"/>
                <a:cs typeface="Times New Roman" pitchFamily="18" charset="0"/>
              </a:rPr>
              <a:t> ДО </a:t>
            </a:r>
            <a:r>
              <a:rPr lang="uk-UA" sz="1600" b="1" dirty="0">
                <a:solidFill>
                  <a:prstClr val="black"/>
                </a:solidFill>
                <a:latin typeface="Times New Roman" pitchFamily="18" charset="0"/>
                <a:cs typeface="Times New Roman" pitchFamily="18" charset="0"/>
              </a:rPr>
              <a:t>60 </a:t>
            </a:r>
            <a:r>
              <a:rPr lang="x-none" sz="1600" b="1">
                <a:solidFill>
                  <a:prstClr val="black"/>
                </a:solidFill>
                <a:latin typeface="Times New Roman" pitchFamily="18" charset="0"/>
                <a:cs typeface="Times New Roman" pitchFamily="18" charset="0"/>
              </a:rPr>
              <a:t>ГОДИН</a:t>
            </a:r>
            <a:endParaRPr lang="ru-RU" sz="1600" b="1" dirty="0">
              <a:solidFill>
                <a:prstClr val="black"/>
              </a:solidFill>
              <a:latin typeface="Times New Roman" pitchFamily="18" charset="0"/>
              <a:cs typeface="Times New Roman" pitchFamily="18" charset="0"/>
            </a:endParaRPr>
          </a:p>
        </p:txBody>
      </p:sp>
      <p:sp>
        <p:nvSpPr>
          <p:cNvPr id="15" name="Стрілка вниз 14"/>
          <p:cNvSpPr/>
          <p:nvPr/>
        </p:nvSpPr>
        <p:spPr>
          <a:xfrm>
            <a:off x="5529264" y="2981326"/>
            <a:ext cx="612775" cy="665163"/>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dirty="0">
              <a:solidFill>
                <a:prstClr val="black"/>
              </a:solidFill>
              <a:latin typeface="Calibri"/>
            </a:endParaRPr>
          </a:p>
        </p:txBody>
      </p:sp>
    </p:spTree>
    <p:extLst>
      <p:ext uri="{BB962C8B-B14F-4D97-AF65-F5344CB8AC3E}">
        <p14:creationId xmlns:p14="http://schemas.microsoft.com/office/powerpoint/2010/main" val="3053363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0-#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0-#ppt_w/2"/>
                                          </p:val>
                                        </p:tav>
                                        <p:tav tm="100000">
                                          <p:val>
                                            <p:strVal val="#ppt_x"/>
                                          </p:val>
                                        </p:tav>
                                      </p:tavLst>
                                    </p:anim>
                                    <p:anim calcmode="lin" valueType="num">
                                      <p:cBhvr additive="base">
                                        <p:cTn id="36" dur="2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0-#ppt_w/2"/>
                                          </p:val>
                                        </p:tav>
                                        <p:tav tm="100000">
                                          <p:val>
                                            <p:strVal val="#ppt_x"/>
                                          </p:val>
                                        </p:tav>
                                      </p:tavLst>
                                    </p:anim>
                                    <p:anim calcmode="lin" valueType="num">
                                      <p:cBhvr additive="base">
                                        <p:cTn id="4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2000" fill="hold"/>
                                        <p:tgtEl>
                                          <p:spTgt spid="13"/>
                                        </p:tgtEl>
                                        <p:attrNameLst>
                                          <p:attrName>ppt_x</p:attrName>
                                        </p:attrNameLst>
                                      </p:cBhvr>
                                      <p:tavLst>
                                        <p:tav tm="0">
                                          <p:val>
                                            <p:strVal val="0-#ppt_w/2"/>
                                          </p:val>
                                        </p:tav>
                                        <p:tav tm="100000">
                                          <p:val>
                                            <p:strVal val="#ppt_x"/>
                                          </p:val>
                                        </p:tav>
                                      </p:tavLst>
                                    </p:anim>
                                    <p:anim calcmode="lin" valueType="num">
                                      <p:cBhvr additive="base">
                                        <p:cTn id="46" dur="20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2000" fill="hold"/>
                                        <p:tgtEl>
                                          <p:spTgt spid="26"/>
                                        </p:tgtEl>
                                        <p:attrNameLst>
                                          <p:attrName>ppt_x</p:attrName>
                                        </p:attrNameLst>
                                      </p:cBhvr>
                                      <p:tavLst>
                                        <p:tav tm="0">
                                          <p:val>
                                            <p:strVal val="1+#ppt_w/2"/>
                                          </p:val>
                                        </p:tav>
                                        <p:tav tm="100000">
                                          <p:val>
                                            <p:strVal val="#ppt_x"/>
                                          </p:val>
                                        </p:tav>
                                      </p:tavLst>
                                    </p:anim>
                                    <p:anim calcmode="lin" valueType="num">
                                      <p:cBhvr additive="base">
                                        <p:cTn id="5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2000" fill="hold"/>
                                        <p:tgtEl>
                                          <p:spTgt spid="18"/>
                                        </p:tgtEl>
                                        <p:attrNameLst>
                                          <p:attrName>ppt_x</p:attrName>
                                        </p:attrNameLst>
                                      </p:cBhvr>
                                      <p:tavLst>
                                        <p:tav tm="0">
                                          <p:val>
                                            <p:strVal val="#ppt_x"/>
                                          </p:val>
                                        </p:tav>
                                        <p:tav tm="100000">
                                          <p:val>
                                            <p:strVal val="#ppt_x"/>
                                          </p:val>
                                        </p:tav>
                                      </p:tavLst>
                                    </p:anim>
                                    <p:anim calcmode="lin" valueType="num">
                                      <p:cBhvr additive="base">
                                        <p:cTn id="56" dur="20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000" fill="hold"/>
                                        <p:tgtEl>
                                          <p:spTgt spid="17"/>
                                        </p:tgtEl>
                                        <p:attrNameLst>
                                          <p:attrName>ppt_x</p:attrName>
                                        </p:attrNameLst>
                                      </p:cBhvr>
                                      <p:tavLst>
                                        <p:tav tm="0">
                                          <p:val>
                                            <p:strVal val="#ppt_x"/>
                                          </p:val>
                                        </p:tav>
                                        <p:tav tm="100000">
                                          <p:val>
                                            <p:strVal val="#ppt_x"/>
                                          </p:val>
                                        </p:tav>
                                      </p:tavLst>
                                    </p:anim>
                                    <p:anim calcmode="lin" valueType="num">
                                      <p:cBhvr additive="base">
                                        <p:cTn id="60"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2000" fill="hold"/>
                                        <p:tgtEl>
                                          <p:spTgt spid="20"/>
                                        </p:tgtEl>
                                        <p:attrNameLst>
                                          <p:attrName>ppt_x</p:attrName>
                                        </p:attrNameLst>
                                      </p:cBhvr>
                                      <p:tavLst>
                                        <p:tav tm="0">
                                          <p:val>
                                            <p:strVal val="0-#ppt_w/2"/>
                                          </p:val>
                                        </p:tav>
                                        <p:tav tm="100000">
                                          <p:val>
                                            <p:strVal val="#ppt_x"/>
                                          </p:val>
                                        </p:tav>
                                      </p:tavLst>
                                    </p:anim>
                                    <p:anim calcmode="lin" valueType="num">
                                      <p:cBhvr additive="base">
                                        <p:cTn id="66"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000" fill="hold"/>
                                        <p:tgtEl>
                                          <p:spTgt spid="23"/>
                                        </p:tgtEl>
                                        <p:attrNameLst>
                                          <p:attrName>ppt_x</p:attrName>
                                        </p:attrNameLst>
                                      </p:cBhvr>
                                      <p:tavLst>
                                        <p:tav tm="0">
                                          <p:val>
                                            <p:strVal val="1+#ppt_w/2"/>
                                          </p:val>
                                        </p:tav>
                                        <p:tav tm="100000">
                                          <p:val>
                                            <p:strVal val="#ppt_x"/>
                                          </p:val>
                                        </p:tav>
                                      </p:tavLst>
                                    </p:anim>
                                    <p:anim calcmode="lin" valueType="num">
                                      <p:cBhvr additive="base">
                                        <p:cTn id="7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4" grpId="0" animBg="1"/>
      <p:bldP spid="4" grpId="0" animBg="1"/>
      <p:bldP spid="3" grpId="0"/>
      <p:bldP spid="12" grpId="0"/>
      <p:bldP spid="13"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круглений прямокутник 12"/>
          <p:cNvSpPr/>
          <p:nvPr/>
        </p:nvSpPr>
        <p:spPr>
          <a:xfrm>
            <a:off x="2019300" y="5335588"/>
            <a:ext cx="8477250" cy="1193800"/>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ru-RU" dirty="0">
              <a:solidFill>
                <a:prstClr val="black"/>
              </a:solidFill>
              <a:latin typeface="Calibri"/>
            </a:endParaRPr>
          </a:p>
        </p:txBody>
      </p:sp>
      <p:sp>
        <p:nvSpPr>
          <p:cNvPr id="12" name="Округлений прямокутник 11"/>
          <p:cNvSpPr/>
          <p:nvPr/>
        </p:nvSpPr>
        <p:spPr>
          <a:xfrm>
            <a:off x="2019300" y="3249614"/>
            <a:ext cx="8477250" cy="141922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ru-RU" dirty="0">
              <a:solidFill>
                <a:prstClr val="black"/>
              </a:solidFill>
              <a:latin typeface="Calibri"/>
            </a:endParaRPr>
          </a:p>
        </p:txBody>
      </p:sp>
      <p:sp>
        <p:nvSpPr>
          <p:cNvPr id="11" name="Округлений прямокутник 10"/>
          <p:cNvSpPr/>
          <p:nvPr/>
        </p:nvSpPr>
        <p:spPr>
          <a:xfrm>
            <a:off x="6257926" y="2109788"/>
            <a:ext cx="4259263" cy="9572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prstClr val="white"/>
              </a:solidFill>
              <a:latin typeface="Calibri"/>
            </a:endParaRPr>
          </a:p>
        </p:txBody>
      </p:sp>
      <p:sp>
        <p:nvSpPr>
          <p:cNvPr id="10" name="Округлений прямокутник 9"/>
          <p:cNvSpPr/>
          <p:nvPr/>
        </p:nvSpPr>
        <p:spPr>
          <a:xfrm>
            <a:off x="2019300" y="2100264"/>
            <a:ext cx="4108450" cy="966787"/>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prstClr val="black"/>
              </a:solidFill>
              <a:latin typeface="Calibri"/>
            </a:endParaRPr>
          </a:p>
        </p:txBody>
      </p:sp>
      <p:sp>
        <p:nvSpPr>
          <p:cNvPr id="9" name="Округлений прямокутник 8"/>
          <p:cNvSpPr/>
          <p:nvPr/>
        </p:nvSpPr>
        <p:spPr>
          <a:xfrm>
            <a:off x="2019300" y="666751"/>
            <a:ext cx="8477250" cy="993775"/>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ru-RU" dirty="0">
              <a:solidFill>
                <a:prstClr val="black"/>
              </a:solidFill>
              <a:latin typeface="Calibri"/>
            </a:endParaRPr>
          </a:p>
        </p:txBody>
      </p:sp>
      <p:sp>
        <p:nvSpPr>
          <p:cNvPr id="3" name="Прямокутник 2"/>
          <p:cNvSpPr/>
          <p:nvPr/>
        </p:nvSpPr>
        <p:spPr>
          <a:xfrm>
            <a:off x="1524000" y="0"/>
            <a:ext cx="9144000" cy="584200"/>
          </a:xfrm>
          <a:prstGeom prst="rect">
            <a:avLst/>
          </a:prstGeom>
        </p:spPr>
        <p:txBody>
          <a:bodyPr>
            <a:spAutoFit/>
          </a:bodyPr>
          <a:lstStyle/>
          <a:p>
            <a:pPr algn="ctr">
              <a:defRPr/>
            </a:pPr>
            <a:r>
              <a:rPr lang="uk-UA" sz="3200" b="1" dirty="0">
                <a:solidFill>
                  <a:srgbClr val="A40000"/>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endParaRPr lang="ru-RU" sz="3200" dirty="0">
              <a:solidFill>
                <a:prstClr val="black"/>
              </a:solidFill>
              <a:latin typeface="Times New Roman" pitchFamily="18" charset="0"/>
              <a:cs typeface="Times New Roman" pitchFamily="18" charset="0"/>
            </a:endParaRPr>
          </a:p>
        </p:txBody>
      </p:sp>
      <p:sp>
        <p:nvSpPr>
          <p:cNvPr id="18439" name="Прямокутник 3"/>
          <p:cNvSpPr>
            <a:spLocks noChangeArrowheads="1"/>
          </p:cNvSpPr>
          <p:nvPr/>
        </p:nvSpPr>
        <p:spPr bwMode="auto">
          <a:xfrm>
            <a:off x="1949450" y="666750"/>
            <a:ext cx="8358188" cy="923330"/>
          </a:xfrm>
          <a:prstGeom prst="rect">
            <a:avLst/>
          </a:prstGeom>
          <a:noFill/>
          <a:ln w="9525">
            <a:noFill/>
            <a:miter lim="800000"/>
            <a:headEnd/>
            <a:tailEnd/>
          </a:ln>
        </p:spPr>
        <p:txBody>
          <a:bodyPr>
            <a:spAutoFit/>
          </a:bodyPr>
          <a:lstStyle/>
          <a:p>
            <a:pPr algn="ctr" fontAlgn="base">
              <a:spcBef>
                <a:spcPct val="0"/>
              </a:spcBef>
              <a:spcAft>
                <a:spcPct val="0"/>
              </a:spcAft>
            </a:pPr>
            <a:r>
              <a:rPr lang="uk-UA" b="1" dirty="0">
                <a:solidFill>
                  <a:prstClr val="black"/>
                </a:solidFill>
                <a:latin typeface="Times New Roman" pitchFamily="18" charset="0"/>
                <a:cs typeface="Times New Roman" pitchFamily="18" charset="0"/>
              </a:rPr>
              <a:t>Вчинення булінгу ГРУПОЮ МАЛОЛІТНІХ або НЕПОВНОЛІТНІХ ОСІБ ВІКОМ ВІД ЧОТИРНАДЦЯТИ ДО ШІСТНАДЦЯТИ РОКІВ, а також ПОВТОРНО ПРОТЯГОМ РОКУ ПІСЛЯ НАКЛАДЕННЯ СТЯГНЕННЯ</a:t>
            </a:r>
            <a:endParaRPr lang="ru-RU" b="1" dirty="0">
              <a:solidFill>
                <a:prstClr val="black"/>
              </a:solidFill>
              <a:latin typeface="Times New Roman" pitchFamily="18" charset="0"/>
              <a:cs typeface="Times New Roman" pitchFamily="18" charset="0"/>
            </a:endParaRPr>
          </a:p>
        </p:txBody>
      </p:sp>
      <p:sp>
        <p:nvSpPr>
          <p:cNvPr id="5" name="Прямокутник 4"/>
          <p:cNvSpPr/>
          <p:nvPr/>
        </p:nvSpPr>
        <p:spPr>
          <a:xfrm>
            <a:off x="1749426" y="1755776"/>
            <a:ext cx="4633913" cy="1311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8232" tIns="13970" rIns="78232" bIns="13970" spcCol="1270" anchor="ctr"/>
          <a:lstStyle/>
          <a:p>
            <a:pPr algn="ctr" defTabSz="488950">
              <a:lnSpc>
                <a:spcPct val="90000"/>
              </a:lnSpc>
              <a:spcBef>
                <a:spcPct val="0"/>
              </a:spcBef>
              <a:spcAft>
                <a:spcPct val="35000"/>
              </a:spcAft>
              <a:defRPr/>
            </a:pPr>
            <a:endParaRPr lang="uk-UA" b="1" dirty="0">
              <a:solidFill>
                <a:srgbClr val="FF0000"/>
              </a:solidFill>
              <a:latin typeface="Times New Roman" pitchFamily="18" charset="0"/>
              <a:cs typeface="Times New Roman" pitchFamily="18" charset="0"/>
            </a:endParaRPr>
          </a:p>
          <a:p>
            <a:pPr algn="ctr" defTabSz="488950">
              <a:lnSpc>
                <a:spcPct val="90000"/>
              </a:lnSpc>
              <a:spcBef>
                <a:spcPct val="0"/>
              </a:spcBef>
              <a:spcAft>
                <a:spcPct val="35000"/>
              </a:spcAft>
              <a:defRPr/>
            </a:pPr>
            <a:r>
              <a:rPr lang="uk-UA" b="1" dirty="0">
                <a:solidFill>
                  <a:srgbClr val="FF0000"/>
                </a:solidFill>
                <a:latin typeface="Times New Roman" pitchFamily="18" charset="0"/>
                <a:cs typeface="Times New Roman" pitchFamily="18" charset="0"/>
              </a:rPr>
              <a:t>БАТЬКАМ </a:t>
            </a:r>
          </a:p>
          <a:p>
            <a:pPr algn="ctr" defTabSz="488950">
              <a:lnSpc>
                <a:spcPct val="90000"/>
              </a:lnSpc>
              <a:spcBef>
                <a:spcPct val="0"/>
              </a:spcBef>
              <a:spcAft>
                <a:spcPct val="35000"/>
              </a:spcAft>
              <a:defRPr/>
            </a:pPr>
            <a:r>
              <a:rPr lang="uk-UA" b="1" u="sng" dirty="0">
                <a:solidFill>
                  <a:prstClr val="black">
                    <a:hueOff val="0"/>
                    <a:satOff val="0"/>
                    <a:lumOff val="0"/>
                    <a:alphaOff val="0"/>
                  </a:prstClr>
                </a:solidFill>
                <a:latin typeface="Times New Roman" pitchFamily="18" charset="0"/>
                <a:cs typeface="Times New Roman" pitchFamily="18" charset="0"/>
              </a:rPr>
              <a:t>ШТРАФ</a:t>
            </a:r>
            <a:r>
              <a:rPr lang="uk-UA" b="1" dirty="0">
                <a:solidFill>
                  <a:prstClr val="black">
                    <a:hueOff val="0"/>
                    <a:satOff val="0"/>
                    <a:lumOff val="0"/>
                    <a:alphaOff val="0"/>
                  </a:prstClr>
                </a:solidFill>
                <a:latin typeface="Times New Roman" pitchFamily="18" charset="0"/>
                <a:cs typeface="Times New Roman" pitchFamily="18" charset="0"/>
              </a:rPr>
              <a:t> ВІД 100 ДО 200 НЕОПОДАТКОВУВАНИХ </a:t>
            </a:r>
            <a:endParaRPr lang="ru-RU" b="1" dirty="0">
              <a:solidFill>
                <a:prstClr val="black">
                  <a:hueOff val="0"/>
                  <a:satOff val="0"/>
                  <a:lumOff val="0"/>
                  <a:alphaOff val="0"/>
                </a:prstClr>
              </a:solidFill>
              <a:latin typeface="Times New Roman" pitchFamily="18" charset="0"/>
              <a:cs typeface="Times New Roman" pitchFamily="18" charset="0"/>
            </a:endParaRPr>
          </a:p>
        </p:txBody>
      </p:sp>
      <p:sp>
        <p:nvSpPr>
          <p:cNvPr id="18441" name="Прямокутник 5"/>
          <p:cNvSpPr>
            <a:spLocks noChangeArrowheads="1"/>
          </p:cNvSpPr>
          <p:nvPr/>
        </p:nvSpPr>
        <p:spPr bwMode="auto">
          <a:xfrm>
            <a:off x="6383338" y="2100264"/>
            <a:ext cx="4113212" cy="922337"/>
          </a:xfrm>
          <a:prstGeom prst="rect">
            <a:avLst/>
          </a:prstGeom>
          <a:noFill/>
          <a:ln w="9525">
            <a:noFill/>
            <a:miter lim="800000"/>
            <a:headEnd/>
            <a:tailEnd/>
          </a:ln>
        </p:spPr>
        <p:txBody>
          <a:bodyPr>
            <a:spAutoFit/>
          </a:bodyPr>
          <a:lstStyle/>
          <a:p>
            <a:pPr algn="ctr" fontAlgn="base">
              <a:spcBef>
                <a:spcPct val="0"/>
              </a:spcBef>
              <a:spcAft>
                <a:spcPct val="0"/>
              </a:spcAft>
            </a:pPr>
            <a:r>
              <a:rPr lang="uk-UA" b="1" dirty="0">
                <a:solidFill>
                  <a:srgbClr val="FF0000"/>
                </a:solidFill>
                <a:latin typeface="Times New Roman" pitchFamily="18" charset="0"/>
                <a:cs typeface="Times New Roman" pitchFamily="18" charset="0"/>
              </a:rPr>
              <a:t>БАТЬКАМ</a:t>
            </a:r>
            <a:r>
              <a:rPr lang="uk-UA" b="1" dirty="0">
                <a:solidFill>
                  <a:prstClr val="black"/>
                </a:solidFill>
                <a:latin typeface="Times New Roman" pitchFamily="18" charset="0"/>
                <a:cs typeface="Times New Roman" pitchFamily="18" charset="0"/>
              </a:rPr>
              <a:t>  </a:t>
            </a:r>
          </a:p>
          <a:p>
            <a:pPr fontAlgn="base">
              <a:spcBef>
                <a:spcPct val="0"/>
              </a:spcBef>
              <a:spcAft>
                <a:spcPct val="0"/>
              </a:spcAft>
            </a:pPr>
            <a:r>
              <a:rPr lang="uk-UA" b="1" u="sng" dirty="0">
                <a:solidFill>
                  <a:prstClr val="black"/>
                </a:solidFill>
                <a:latin typeface="Times New Roman" pitchFamily="18" charset="0"/>
                <a:cs typeface="Times New Roman" pitchFamily="18" charset="0"/>
              </a:rPr>
              <a:t>ГРОМАДСЬКІ РОБОТИ </a:t>
            </a:r>
            <a:r>
              <a:rPr lang="uk-UA" b="1" dirty="0">
                <a:solidFill>
                  <a:prstClr val="black"/>
                </a:solidFill>
                <a:latin typeface="Times New Roman" pitchFamily="18" charset="0"/>
                <a:cs typeface="Times New Roman" pitchFamily="18" charset="0"/>
              </a:rPr>
              <a:t>НА СТРОК ВІД 40 ДО 60 ГОДИН</a:t>
            </a:r>
            <a:endParaRPr lang="ru-RU" b="1" dirty="0">
              <a:solidFill>
                <a:prstClr val="black"/>
              </a:solidFill>
              <a:latin typeface="Times New Roman" pitchFamily="18" charset="0"/>
              <a:cs typeface="Times New Roman" pitchFamily="18" charset="0"/>
            </a:endParaRPr>
          </a:p>
        </p:txBody>
      </p:sp>
      <p:sp>
        <p:nvSpPr>
          <p:cNvPr id="18442" name="Прямокутник 6"/>
          <p:cNvSpPr>
            <a:spLocks noChangeArrowheads="1"/>
          </p:cNvSpPr>
          <p:nvPr/>
        </p:nvSpPr>
        <p:spPr bwMode="auto">
          <a:xfrm>
            <a:off x="2019301" y="3249613"/>
            <a:ext cx="8347075" cy="1200150"/>
          </a:xfrm>
          <a:prstGeom prst="rect">
            <a:avLst/>
          </a:prstGeom>
          <a:solidFill>
            <a:srgbClr val="92D050"/>
          </a:solidFill>
          <a:ln w="9525">
            <a:noFill/>
            <a:miter lim="800000"/>
            <a:headEnd/>
            <a:tailEnd/>
          </a:ln>
        </p:spPr>
        <p:txBody>
          <a:bodyPr>
            <a:spAutoFit/>
          </a:bodyPr>
          <a:lstStyle/>
          <a:p>
            <a:pPr algn="ctr" fontAlgn="base">
              <a:spcBef>
                <a:spcPct val="0"/>
              </a:spcBef>
              <a:spcAft>
                <a:spcPct val="0"/>
              </a:spcAft>
            </a:pPr>
            <a:r>
              <a:rPr lang="en-US" b="1" dirty="0">
                <a:solidFill>
                  <a:prstClr val="black"/>
                </a:solidFill>
                <a:latin typeface="Times New Roman" pitchFamily="18" charset="0"/>
                <a:cs typeface="Times New Roman" pitchFamily="18" charset="0"/>
              </a:rPr>
              <a:t>НЕПОВІДОМЛЕННЯ КЕРІВНИКОМ ЗАКЛАДУ ОСВІТИ УПОВНОВАЖЕНИМ ПІДРОЗДІЛАМ ОРГАНІВ НАЦІОНАЛЬНОЇ ПОЛІЦІЇ УКРАЇНИ ПРО ВИПАДКИ БУЛІНГУ (ЦЬКУВАННЯ) УЧАСНИКА ОСВІТНЬОГО ПРОЦЕСУ </a:t>
            </a:r>
            <a:endParaRPr lang="ru-RU" b="1" dirty="0">
              <a:solidFill>
                <a:prstClr val="black"/>
              </a:solidFill>
              <a:latin typeface="Times New Roman" pitchFamily="18" charset="0"/>
              <a:cs typeface="Times New Roman" pitchFamily="18" charset="0"/>
            </a:endParaRPr>
          </a:p>
        </p:txBody>
      </p:sp>
      <p:sp>
        <p:nvSpPr>
          <p:cNvPr id="18443" name="Прямокутник 7"/>
          <p:cNvSpPr>
            <a:spLocks noChangeArrowheads="1"/>
          </p:cNvSpPr>
          <p:nvPr/>
        </p:nvSpPr>
        <p:spPr bwMode="auto">
          <a:xfrm>
            <a:off x="2039938" y="5053014"/>
            <a:ext cx="8477250" cy="1476375"/>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pPr>
            <a:r>
              <a:rPr lang="uk-UA" b="1" dirty="0">
                <a:solidFill>
                  <a:srgbClr val="FF0000"/>
                </a:solidFill>
                <a:latin typeface="Times New Roman" pitchFamily="18" charset="0"/>
                <a:cs typeface="Times New Roman" pitchFamily="18" charset="0"/>
              </a:rPr>
              <a:t>КЕРІВНИКУ ЗАКЛАДУ ОСВІТИ</a:t>
            </a:r>
            <a:r>
              <a:rPr lang="uk-UA" b="1" u="sng" dirty="0">
                <a:solidFill>
                  <a:srgbClr val="FF0000"/>
                </a:solidFill>
                <a:latin typeface="Times New Roman" pitchFamily="18" charset="0"/>
                <a:cs typeface="Times New Roman" pitchFamily="18" charset="0"/>
              </a:rPr>
              <a:t> </a:t>
            </a:r>
          </a:p>
          <a:p>
            <a:pPr algn="ctr" fontAlgn="base">
              <a:spcBef>
                <a:spcPct val="0"/>
              </a:spcBef>
              <a:spcAft>
                <a:spcPct val="0"/>
              </a:spcAft>
            </a:pPr>
            <a:r>
              <a:rPr lang="uk-UA" b="1" u="sng" dirty="0">
                <a:solidFill>
                  <a:srgbClr val="000046"/>
                </a:solidFill>
                <a:latin typeface="Times New Roman" pitchFamily="18" charset="0"/>
                <a:cs typeface="Times New Roman" pitchFamily="18" charset="0"/>
              </a:rPr>
              <a:t>ШТРАФ</a:t>
            </a:r>
            <a:r>
              <a:rPr lang="uk-UA" b="1" i="1" dirty="0">
                <a:solidFill>
                  <a:srgbClr val="000046"/>
                </a:solidFill>
                <a:latin typeface="Times New Roman" pitchFamily="18" charset="0"/>
                <a:cs typeface="Times New Roman" pitchFamily="18" charset="0"/>
              </a:rPr>
              <a:t> </a:t>
            </a:r>
            <a:r>
              <a:rPr lang="uk-UA" b="1" dirty="0">
                <a:solidFill>
                  <a:srgbClr val="000046"/>
                </a:solidFill>
                <a:latin typeface="Times New Roman" pitchFamily="18" charset="0"/>
                <a:cs typeface="Times New Roman" pitchFamily="18" charset="0"/>
              </a:rPr>
              <a:t>ВІД 50 ДО 100 </a:t>
            </a:r>
            <a:r>
              <a:rPr lang="en-US" b="1" dirty="0">
                <a:solidFill>
                  <a:srgbClr val="000046"/>
                </a:solidFill>
                <a:latin typeface="Times New Roman" pitchFamily="18" charset="0"/>
                <a:cs typeface="Times New Roman" pitchFamily="18" charset="0"/>
              </a:rPr>
              <a:t>НЕОПОДАТКОВУВАНИХ МІНІМУМІВ ДОХОДІВ ГРОМАДЯН </a:t>
            </a:r>
            <a:endParaRPr lang="uk-UA" b="1" dirty="0">
              <a:solidFill>
                <a:srgbClr val="000046"/>
              </a:solidFill>
              <a:latin typeface="Times New Roman" pitchFamily="18" charset="0"/>
              <a:cs typeface="Times New Roman" pitchFamily="18" charset="0"/>
            </a:endParaRPr>
          </a:p>
          <a:p>
            <a:pPr algn="ctr" fontAlgn="base">
              <a:spcBef>
                <a:spcPct val="0"/>
              </a:spcBef>
              <a:spcAft>
                <a:spcPct val="0"/>
              </a:spcAft>
            </a:pPr>
            <a:r>
              <a:rPr lang="en-US" b="1" dirty="0">
                <a:solidFill>
                  <a:srgbClr val="000046"/>
                </a:solidFill>
                <a:latin typeface="Times New Roman" pitchFamily="18" charset="0"/>
                <a:cs typeface="Times New Roman" pitchFamily="18" charset="0"/>
              </a:rPr>
              <a:t>АБО </a:t>
            </a:r>
            <a:r>
              <a:rPr lang="en-US" b="1" u="sng" dirty="0">
                <a:solidFill>
                  <a:srgbClr val="000046"/>
                </a:solidFill>
                <a:latin typeface="Times New Roman" pitchFamily="18" charset="0"/>
                <a:cs typeface="Times New Roman" pitchFamily="18" charset="0"/>
              </a:rPr>
              <a:t>ВИПРАВНІ РОБОТИ</a:t>
            </a:r>
            <a:r>
              <a:rPr lang="en-US" b="1" i="1" dirty="0">
                <a:solidFill>
                  <a:srgbClr val="000046"/>
                </a:solidFill>
                <a:latin typeface="Times New Roman" pitchFamily="18" charset="0"/>
                <a:cs typeface="Times New Roman" pitchFamily="18" charset="0"/>
              </a:rPr>
              <a:t> </a:t>
            </a:r>
            <a:r>
              <a:rPr lang="en-US" b="1" dirty="0">
                <a:solidFill>
                  <a:srgbClr val="000046"/>
                </a:solidFill>
                <a:latin typeface="Times New Roman" pitchFamily="18" charset="0"/>
                <a:cs typeface="Times New Roman" pitchFamily="18" charset="0"/>
              </a:rPr>
              <a:t>НА СТРОК ДО ОДНОГО МІСЯЦЯ З </a:t>
            </a:r>
            <a:r>
              <a:rPr lang="uk-UA" b="1" dirty="0">
                <a:solidFill>
                  <a:srgbClr val="000046"/>
                </a:solidFill>
                <a:latin typeface="Times New Roman" pitchFamily="18" charset="0"/>
                <a:cs typeface="Times New Roman" pitchFamily="18" charset="0"/>
              </a:rPr>
              <a:t>В</a:t>
            </a:r>
            <a:r>
              <a:rPr lang="en-US" b="1" dirty="0">
                <a:solidFill>
                  <a:srgbClr val="000046"/>
                </a:solidFill>
                <a:latin typeface="Times New Roman" pitchFamily="18" charset="0"/>
                <a:cs typeface="Times New Roman" pitchFamily="18" charset="0"/>
              </a:rPr>
              <a:t>ІДРАХУВАННЯМ ДО </a:t>
            </a:r>
            <a:r>
              <a:rPr lang="uk-UA" b="1" dirty="0">
                <a:solidFill>
                  <a:srgbClr val="000046"/>
                </a:solidFill>
                <a:latin typeface="Times New Roman" pitchFamily="18" charset="0"/>
                <a:cs typeface="Times New Roman" pitchFamily="18" charset="0"/>
              </a:rPr>
              <a:t>20% </a:t>
            </a:r>
            <a:r>
              <a:rPr lang="en-US" b="1" dirty="0">
                <a:solidFill>
                  <a:srgbClr val="000046"/>
                </a:solidFill>
                <a:latin typeface="Times New Roman" pitchFamily="18" charset="0"/>
                <a:cs typeface="Times New Roman" pitchFamily="18" charset="0"/>
              </a:rPr>
              <a:t>ЗАРОБІТКУ</a:t>
            </a:r>
            <a:endParaRPr lang="ru-RU" b="1" dirty="0">
              <a:solidFill>
                <a:prstClr val="black"/>
              </a:solidFill>
              <a:latin typeface="Times New Roman" pitchFamily="18" charset="0"/>
              <a:cs typeface="Times New Roman" pitchFamily="18" charset="0"/>
            </a:endParaRPr>
          </a:p>
        </p:txBody>
      </p:sp>
      <p:sp>
        <p:nvSpPr>
          <p:cNvPr id="14" name="Стрілка вниз 13"/>
          <p:cNvSpPr/>
          <p:nvPr/>
        </p:nvSpPr>
        <p:spPr>
          <a:xfrm>
            <a:off x="5773738" y="1522413"/>
            <a:ext cx="709612" cy="677862"/>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dirty="0">
              <a:solidFill>
                <a:prstClr val="black"/>
              </a:solidFill>
              <a:latin typeface="Calibri"/>
            </a:endParaRPr>
          </a:p>
        </p:txBody>
      </p:sp>
      <p:sp>
        <p:nvSpPr>
          <p:cNvPr id="15" name="Стрілка вниз 14"/>
          <p:cNvSpPr/>
          <p:nvPr/>
        </p:nvSpPr>
        <p:spPr>
          <a:xfrm>
            <a:off x="5794376" y="4449764"/>
            <a:ext cx="796925" cy="72072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ru-RU" dirty="0">
              <a:solidFill>
                <a:prstClr val="black"/>
              </a:solidFill>
              <a:latin typeface="Calibri"/>
            </a:endParaRPr>
          </a:p>
        </p:txBody>
      </p:sp>
    </p:spTree>
    <p:extLst>
      <p:ext uri="{BB962C8B-B14F-4D97-AF65-F5344CB8AC3E}">
        <p14:creationId xmlns:p14="http://schemas.microsoft.com/office/powerpoint/2010/main" val="259632459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2061882" y="178406"/>
            <a:ext cx="8165054" cy="461665"/>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2400" b="1" cap="all" dirty="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Bookman Old Style" pitchFamily="18" charset="0"/>
              </a:rPr>
              <a:t>АЛГОРИТМ ДІЙ КЕРІВНИКА ЗАКЛАДУ ОСВІТИ</a:t>
            </a:r>
          </a:p>
        </p:txBody>
      </p:sp>
      <p:sp>
        <p:nvSpPr>
          <p:cNvPr id="6" name="Прямокутник 5"/>
          <p:cNvSpPr/>
          <p:nvPr/>
        </p:nvSpPr>
        <p:spPr>
          <a:xfrm>
            <a:off x="232229" y="725796"/>
            <a:ext cx="11045371" cy="584775"/>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defRPr/>
            </a:pPr>
            <a:r>
              <a:rPr lang="uk-UA" sz="1600" b="1" dirty="0">
                <a:solidFill>
                  <a:prstClr val="black"/>
                </a:solidFill>
                <a:latin typeface="Times New Roman" pitchFamily="18" charset="0"/>
                <a:cs typeface="Times New Roman" pitchFamily="18" charset="0"/>
              </a:rPr>
              <a:t>Відповідна особа або орган інформує керівника закладу освіти письмово (доповідна записка працівників закладу, заява батьків чи осіб, що їх заміняють) </a:t>
            </a:r>
          </a:p>
        </p:txBody>
      </p:sp>
      <p:sp>
        <p:nvSpPr>
          <p:cNvPr id="8" name="Прямокутник 7"/>
          <p:cNvSpPr/>
          <p:nvPr/>
        </p:nvSpPr>
        <p:spPr>
          <a:xfrm>
            <a:off x="377384" y="1431265"/>
            <a:ext cx="11103438" cy="1323439"/>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uk-UA" sz="1600" b="1" dirty="0">
                <a:solidFill>
                  <a:schemeClr val="tx1"/>
                </a:solidFill>
                <a:latin typeface="Times New Roman" panose="02020603050405020304" pitchFamily="18" charset="0"/>
                <a:cs typeface="Times New Roman" panose="02020603050405020304" pitchFamily="18" charset="0"/>
              </a:rPr>
              <a:t>Невідкладно  повідомляються батьки чи законні представники неповнолітніх осіб, які стали стороною булінгу.</a:t>
            </a:r>
          </a:p>
          <a:p>
            <a:pPr algn="just">
              <a:defRPr/>
            </a:pPr>
            <a:endParaRPr lang="uk-UA" sz="1600" b="1" dirty="0">
              <a:solidFill>
                <a:schemeClr val="tx1"/>
              </a:solidFill>
              <a:latin typeface="Times New Roman" panose="02020603050405020304" pitchFamily="18" charset="0"/>
              <a:cs typeface="Times New Roman" panose="02020603050405020304" pitchFamily="18" charset="0"/>
            </a:endParaRPr>
          </a:p>
          <a:p>
            <a:pPr algn="just">
              <a:defRPr/>
            </a:pPr>
            <a:r>
              <a:rPr lang="uk-UA" sz="1600" b="1" dirty="0">
                <a:solidFill>
                  <a:schemeClr val="tx1"/>
                </a:solidFill>
                <a:latin typeface="Times New Roman" panose="02020603050405020304" pitchFamily="18" charset="0"/>
                <a:cs typeface="Times New Roman" panose="02020603050405020304" pitchFamily="18" charset="0"/>
              </a:rPr>
              <a:t>За потреби викликається бригада екстреної (швидкої) медичної допомоги для надання екстреної медичної допомоги;</a:t>
            </a:r>
            <a:br>
              <a:rPr lang="uk-UA" sz="1600" b="1" dirty="0">
                <a:solidFill>
                  <a:schemeClr val="tx1"/>
                </a:solidFill>
                <a:latin typeface="Times New Roman" panose="02020603050405020304" pitchFamily="18" charset="0"/>
                <a:cs typeface="Times New Roman" panose="02020603050405020304" pitchFamily="18" charset="0"/>
              </a:rPr>
            </a:br>
            <a:r>
              <a:rPr lang="uk-UA" sz="1600" b="1" dirty="0">
                <a:solidFill>
                  <a:prstClr val="black"/>
                </a:solidFill>
                <a:latin typeface="Times New Roman" pitchFamily="18" charset="0"/>
                <a:cs typeface="Times New Roman" pitchFamily="18" charset="0"/>
              </a:rPr>
              <a:t>Скликається засідання постійно діючої комісії (керівник, заступник(и), практичний психолог, соціальний педагог, педагоги, класний керівник(и), батьки постраждалого та кривдника, інші зацікавлені особи) </a:t>
            </a:r>
          </a:p>
        </p:txBody>
      </p:sp>
      <p:sp>
        <p:nvSpPr>
          <p:cNvPr id="36865" name="Rectangle 1"/>
          <p:cNvSpPr>
            <a:spLocks noChangeArrowheads="1"/>
          </p:cNvSpPr>
          <p:nvPr/>
        </p:nvSpPr>
        <p:spPr bwMode="auto">
          <a:xfrm>
            <a:off x="1335314" y="5900915"/>
            <a:ext cx="10856686" cy="584775"/>
          </a:xfrm>
          <a:prstGeom prst="rect">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fontAlgn="base">
              <a:spcBef>
                <a:spcPct val="0"/>
              </a:spcBef>
              <a:spcAft>
                <a:spcPct val="0"/>
              </a:spcAft>
            </a:pPr>
            <a:r>
              <a:rPr lang="uk-UA" sz="1600" b="1" dirty="0">
                <a:solidFill>
                  <a:srgbClr val="000000"/>
                </a:solidFill>
                <a:latin typeface="Times New Roman" pitchFamily="18" charset="0"/>
                <a:cs typeface="Times New Roman" pitchFamily="18" charset="0"/>
              </a:rPr>
              <a:t>У разі, якщо комісія не кваліфікує випадок як булінг, а постраждалий не згодний з цим, то він може одразу звернутись до органів Національної поліції України</a:t>
            </a:r>
            <a:endParaRPr lang="uk-UA" b="1" dirty="0">
              <a:solidFill>
                <a:srgbClr val="000000"/>
              </a:solidFill>
              <a:latin typeface="Times New Roman" pitchFamily="18" charset="0"/>
              <a:cs typeface="Times New Roman" pitchFamily="18" charset="0"/>
            </a:endParaRPr>
          </a:p>
        </p:txBody>
      </p:sp>
      <p:sp>
        <p:nvSpPr>
          <p:cNvPr id="10" name="Стрілка вниз 9"/>
          <p:cNvSpPr/>
          <p:nvPr/>
        </p:nvSpPr>
        <p:spPr>
          <a:xfrm>
            <a:off x="11480822" y="1433682"/>
            <a:ext cx="473075" cy="538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Calibri"/>
            </a:endParaRPr>
          </a:p>
        </p:txBody>
      </p:sp>
      <p:sp>
        <p:nvSpPr>
          <p:cNvPr id="12" name="Стрілка вниз 11"/>
          <p:cNvSpPr/>
          <p:nvPr/>
        </p:nvSpPr>
        <p:spPr>
          <a:xfrm>
            <a:off x="11596914" y="2685705"/>
            <a:ext cx="468312" cy="59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latin typeface="Calibri"/>
            </a:endParaRPr>
          </a:p>
        </p:txBody>
      </p:sp>
      <p:sp>
        <p:nvSpPr>
          <p:cNvPr id="2" name="Прямоугольник 1"/>
          <p:cNvSpPr/>
          <p:nvPr/>
        </p:nvSpPr>
        <p:spPr>
          <a:xfrm>
            <a:off x="870857" y="2875398"/>
            <a:ext cx="10726057" cy="278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b="1" dirty="0">
                <a:solidFill>
                  <a:schemeClr val="tx1"/>
                </a:solidFill>
                <a:latin typeface="Times New Roman" panose="02020603050405020304" pitchFamily="18" charset="0"/>
                <a:cs typeface="Times New Roman" panose="02020603050405020304" pitchFamily="18" charset="0"/>
              </a:rPr>
              <a:t>Якщо комісія визнала, що це був булінг (цькування), то керівник закладу:</a:t>
            </a:r>
            <a:endParaRPr lang="ru-RU" sz="1600" b="1" dirty="0">
              <a:solidFill>
                <a:schemeClr val="tx1"/>
              </a:solidFill>
            </a:endParaRPr>
          </a:p>
          <a:p>
            <a:r>
              <a:rPr lang="uk-UA" sz="1600" b="1" dirty="0">
                <a:solidFill>
                  <a:schemeClr val="tx1"/>
                </a:solidFill>
                <a:latin typeface="Times New Roman" panose="02020603050405020304" pitchFamily="18" charset="0"/>
                <a:cs typeface="Times New Roman" panose="02020603050405020304" pitchFamily="18" charset="0"/>
              </a:rPr>
              <a:t>1) повідомляє службу у справах дітей з метою вирішення питання щодо соціального захисту малолітньої чи неповнолітньої особи, яка стала стороною булінгу (цькування), з’ясування причин, які призвели до випадку булінгу (цькування) та вжиття заходів для усунення таких причин;</a:t>
            </a:r>
            <a:br>
              <a:rPr lang="uk-UA" sz="1600" b="1" dirty="0">
                <a:solidFill>
                  <a:schemeClr val="tx1"/>
                </a:solidFill>
                <a:latin typeface="Times New Roman" panose="02020603050405020304" pitchFamily="18" charset="0"/>
                <a:cs typeface="Times New Roman" panose="02020603050405020304" pitchFamily="18" charset="0"/>
              </a:rPr>
            </a:br>
            <a:endParaRPr lang="uk-UA" sz="1600" b="1" dirty="0">
              <a:solidFill>
                <a:schemeClr val="tx1"/>
              </a:solidFill>
              <a:latin typeface="Times New Roman" panose="02020603050405020304" pitchFamily="18" charset="0"/>
              <a:cs typeface="Times New Roman" panose="02020603050405020304" pitchFamily="18" charset="0"/>
            </a:endParaRPr>
          </a:p>
          <a:p>
            <a:r>
              <a:rPr lang="uk-UA" sz="1600" b="1" dirty="0">
                <a:solidFill>
                  <a:schemeClr val="tx1"/>
                </a:solidFill>
                <a:latin typeface="Times New Roman" panose="02020603050405020304" pitchFamily="18" charset="0"/>
                <a:cs typeface="Times New Roman" panose="02020603050405020304" pitchFamily="18" charset="0"/>
              </a:rPr>
              <a:t>2) протягом однієї доби зобов’язаний повідомити уповноважені підрозділи органів Національної поліції України та Службу у справах дітей.</a:t>
            </a:r>
          </a:p>
          <a:p>
            <a:pPr algn="ctr"/>
            <a:endParaRPr lang="uk-UA" sz="1600" b="1" dirty="0">
              <a:solidFill>
                <a:srgbClr val="C00000"/>
              </a:solidFill>
              <a:latin typeface="Times New Roman" panose="02020603050405020304" pitchFamily="18" charset="0"/>
              <a:cs typeface="Times New Roman" panose="02020603050405020304" pitchFamily="18" charset="0"/>
            </a:endParaRPr>
          </a:p>
          <a:p>
            <a:pPr algn="ctr"/>
            <a:r>
              <a:rPr lang="uk-UA" sz="1600" b="1" dirty="0">
                <a:solidFill>
                  <a:srgbClr val="C00000"/>
                </a:solidFill>
                <a:latin typeface="Times New Roman" panose="02020603050405020304" pitchFamily="18" charset="0"/>
                <a:cs typeface="Times New Roman" panose="02020603050405020304" pitchFamily="18" charset="0"/>
              </a:rPr>
              <a:t>!!!Строк розгляду комісією заяви або повідомлення про випадок булінгу (цькування) в закладі освіти та виконання нею своїх завдань не має перевищувати 10 робочих днів із дня отримання заяви або повідомлення керівником </a:t>
            </a:r>
          </a:p>
        </p:txBody>
      </p:sp>
      <p:pic>
        <p:nvPicPr>
          <p:cNvPr id="3" name="Рисунок 2"/>
          <p:cNvPicPr>
            <a:picLocks noChangeAspect="1"/>
          </p:cNvPicPr>
          <p:nvPr/>
        </p:nvPicPr>
        <p:blipFill>
          <a:blip r:embed="rId2"/>
          <a:stretch>
            <a:fillRect/>
          </a:stretch>
        </p:blipFill>
        <p:spPr>
          <a:xfrm>
            <a:off x="11685988" y="4780387"/>
            <a:ext cx="506012" cy="746990"/>
          </a:xfrm>
          <a:prstGeom prst="rect">
            <a:avLst/>
          </a:prstGeom>
        </p:spPr>
      </p:pic>
    </p:spTree>
    <p:extLst>
      <p:ext uri="{BB962C8B-B14F-4D97-AF65-F5344CB8AC3E}">
        <p14:creationId xmlns:p14="http://schemas.microsoft.com/office/powerpoint/2010/main" val="30332237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030515" y="116114"/>
            <a:ext cx="11045371" cy="6715579"/>
          </a:xfrm>
        </p:spPr>
        <p:txBody>
          <a:bodyPr>
            <a:noAutofit/>
          </a:bodyPr>
          <a:lstStyle/>
          <a:p>
            <a:r>
              <a:rPr lang="uk-UA" sz="1600" b="1" dirty="0">
                <a:solidFill>
                  <a:srgbClr val="0070C0"/>
                </a:solidFill>
                <a:latin typeface="Times New Roman" panose="02020603050405020304" pitchFamily="18" charset="0"/>
                <a:cs typeface="Times New Roman" panose="02020603050405020304" pitchFamily="18" charset="0"/>
              </a:rPr>
              <a:t>Дії потерпілого щодо видалення інформації про нього в комп'ютерній мережі:</a:t>
            </a:r>
            <a:br>
              <a:rPr lang="uk-UA" sz="1600" b="1" dirty="0">
                <a:solidFill>
                  <a:srgbClr val="0070C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На початковому етапі прояву кібербулінгу, якщо це можливо, емоційно не реагувати, оскільки "емоції породжуються емоції".</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Фіксувати всі дії кривдника (наприклад, робити фото або скріншоти неправдивої інформації про себе; інформації, що містить персональні дані; інформації, що принижує честь та гідність).</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Звернутися за порадою щодо дій кривдника до батьків, вчителів, довіреної особи або зателефонувати на національну дитячу "гарячу" лінію (у будні: з 12.00 по 16.00 за номером 0 800 500 225 (безкоштовно зі стаціонарних та мобільних) та 116 111 (безкоштовно з мобільних).</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Звернутися із заявою або повідомленням про вчинення кібербулінгу до керівника закладу освіти, якщо кібербулінг вчиняється в освітньому середовищі.</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Якщо кібербулінг відбувається в соціальній мережі, потерпілий має можливість звернутися зі скаргою до адміністратора сторінки або групи, що створена у відповідній соціальній мережі, з метою видалення інформації про нього. У випадку відмови адміністратора виконати відповідні дії, потерпілий може звернутися безпосередньо до служби підтримки соціальної мережі (наприклад, «Довідка та підтримка» або натиснути кнопку «Поскаржитися»).</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Важливо! Посилання на ресурси безпеки в популярних соціальних мережах</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У випадку виявлення в мережі Інтернет, на вебсайті інформації, потерпілий має право вимагати видалення такої інформації із вебсайту, а також, з результатів видачі за відповідними запитами з пошукових систем, котрі скеровують на вказані вище сайти. З цією метою варто звернутися до власника вебсайту (дізнатися дані щодо адміністраторів або власників </a:t>
            </a:r>
            <a:r>
              <a:rPr lang="uk-UA" sz="1400" dirty="0" err="1">
                <a:solidFill>
                  <a:srgbClr val="002060"/>
                </a:solidFill>
                <a:latin typeface="Times New Roman" panose="02020603050405020304" pitchFamily="18" charset="0"/>
                <a:cs typeface="Times New Roman" panose="02020603050405020304" pitchFamily="18" charset="0"/>
              </a:rPr>
              <a:t>вебсайтів</a:t>
            </a:r>
            <a:r>
              <a:rPr lang="uk-UA" sz="1400" dirty="0">
                <a:solidFill>
                  <a:srgbClr val="002060"/>
                </a:solidFill>
                <a:latin typeface="Times New Roman" panose="02020603050405020304" pitchFamily="18" charset="0"/>
                <a:cs typeface="Times New Roman" panose="02020603050405020304" pitchFamily="18" charset="0"/>
              </a:rPr>
              <a:t> допоможе сервіс </a:t>
            </a:r>
            <a:r>
              <a:rPr lang="en-US" sz="1400" dirty="0" err="1">
                <a:solidFill>
                  <a:srgbClr val="002060"/>
                </a:solidFill>
                <a:latin typeface="Times New Roman" panose="02020603050405020304" pitchFamily="18" charset="0"/>
                <a:cs typeface="Times New Roman" panose="02020603050405020304" pitchFamily="18" charset="0"/>
              </a:rPr>
              <a:t>Whois</a:t>
            </a:r>
            <a:r>
              <a:rPr lang="en-US" sz="1400" dirty="0">
                <a:solidFill>
                  <a:srgbClr val="002060"/>
                </a:solidFill>
                <a:latin typeface="Times New Roman" panose="02020603050405020304" pitchFamily="18" charset="0"/>
                <a:cs typeface="Times New Roman" panose="02020603050405020304" pitchFamily="18" charset="0"/>
              </a:rPr>
              <a:t>).</a:t>
            </a:r>
            <a:br>
              <a:rPr lang="en-US" sz="1400" dirty="0">
                <a:solidFill>
                  <a:srgbClr val="002060"/>
                </a:solidFill>
                <a:latin typeface="Times New Roman" panose="02020603050405020304" pitchFamily="18" charset="0"/>
                <a:cs typeface="Times New Roman" panose="02020603050405020304" pitchFamily="18" charset="0"/>
              </a:rPr>
            </a:br>
            <a:br>
              <a:rPr lang="en-US" sz="1400" dirty="0">
                <a:solidFill>
                  <a:srgbClr val="002060"/>
                </a:solidFill>
                <a:latin typeface="Times New Roman" panose="02020603050405020304" pitchFamily="18" charset="0"/>
                <a:cs typeface="Times New Roman" panose="02020603050405020304" pitchFamily="18" charset="0"/>
              </a:rPr>
            </a:br>
            <a:r>
              <a:rPr lang="en-US" sz="1400" dirty="0">
                <a:solidFill>
                  <a:srgbClr val="002060"/>
                </a:solidFill>
                <a:latin typeface="Times New Roman" panose="02020603050405020304" pitchFamily="18" charset="0"/>
                <a:cs typeface="Times New Roman" panose="02020603050405020304" pitchFamily="18" charset="0"/>
              </a:rPr>
              <a:t>→ </a:t>
            </a:r>
            <a:r>
              <a:rPr lang="uk-UA" sz="1400" dirty="0">
                <a:solidFill>
                  <a:srgbClr val="002060"/>
                </a:solidFill>
                <a:latin typeface="Times New Roman" panose="02020603050405020304" pitchFamily="18" charset="0"/>
                <a:cs typeface="Times New Roman" panose="02020603050405020304" pitchFamily="18" charset="0"/>
              </a:rPr>
              <a:t>Якщо в досудовому порядку з'ясувати питання не вдалося, потерпілий має право, керуючись статтями 277 та 278 Цивільного кодексу України, звернутися безпосередньо до суду для захисту або поновлення своїх порушених прав*.</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B050"/>
                </a:solidFill>
                <a:latin typeface="Times New Roman" panose="02020603050405020304" pitchFamily="18" charset="0"/>
                <a:cs typeface="Times New Roman" panose="02020603050405020304" pitchFamily="18" charset="0"/>
              </a:rPr>
              <a:t>*Наприклад, належними відповідачами у справі вказано власників </a:t>
            </a:r>
            <a:r>
              <a:rPr lang="uk-UA" sz="1400" dirty="0" err="1">
                <a:solidFill>
                  <a:srgbClr val="00B050"/>
                </a:solidFill>
                <a:latin typeface="Times New Roman" panose="02020603050405020304" pitchFamily="18" charset="0"/>
                <a:cs typeface="Times New Roman" panose="02020603050405020304" pitchFamily="18" charset="0"/>
              </a:rPr>
              <a:t>вебсайтів</a:t>
            </a:r>
            <a:r>
              <a:rPr lang="uk-UA" sz="1400" dirty="0">
                <a:solidFill>
                  <a:srgbClr val="00B050"/>
                </a:solidFill>
                <a:latin typeface="Times New Roman" panose="02020603050405020304" pitchFamily="18" charset="0"/>
                <a:cs typeface="Times New Roman" panose="02020603050405020304" pitchFamily="18" charset="0"/>
              </a:rPr>
              <a:t>, оскільки саме вони створили технологічну можливість та умови для поширення недостовірної інформації, а також, пошукова система, яка індексує ці </a:t>
            </a:r>
            <a:r>
              <a:rPr lang="uk-UA" sz="1400" dirty="0" err="1">
                <a:solidFill>
                  <a:srgbClr val="00B050"/>
                </a:solidFill>
                <a:latin typeface="Times New Roman" panose="02020603050405020304" pitchFamily="18" charset="0"/>
                <a:cs typeface="Times New Roman" panose="02020603050405020304" pitchFamily="18" charset="0"/>
              </a:rPr>
              <a:t>вебсайти</a:t>
            </a:r>
            <a:r>
              <a:rPr lang="uk-UA" sz="1400" dirty="0">
                <a:solidFill>
                  <a:srgbClr val="00B050"/>
                </a:solidFill>
                <a:latin typeface="Times New Roman" panose="02020603050405020304" pitchFamily="18" charset="0"/>
                <a:cs typeface="Times New Roman" panose="02020603050405020304" pitchFamily="18" charset="0"/>
              </a:rPr>
              <a:t>, а саме в Україні це, як правило, представник компанії Товариство з обмеженою відповідальністю "</a:t>
            </a:r>
            <a:r>
              <a:rPr lang="uk-UA" sz="1400" dirty="0" err="1">
                <a:solidFill>
                  <a:srgbClr val="00B050"/>
                </a:solidFill>
                <a:latin typeface="Times New Roman" panose="02020603050405020304" pitchFamily="18" charset="0"/>
                <a:cs typeface="Times New Roman" panose="02020603050405020304" pitchFamily="18" charset="0"/>
              </a:rPr>
              <a:t>Гугл</a:t>
            </a:r>
            <a:r>
              <a:rPr lang="uk-UA" sz="1400" dirty="0">
                <a:solidFill>
                  <a:srgbClr val="00B050"/>
                </a:solidFill>
                <a:latin typeface="Times New Roman" panose="02020603050405020304" pitchFamily="18" charset="0"/>
                <a:cs typeface="Times New Roman" panose="02020603050405020304" pitchFamily="18" charset="0"/>
              </a:rPr>
              <a:t>" (рішення Солом’янського районного суді м. Києва від 28 жовтня 2016 року у справі № 760/17173/16-ц).</a:t>
            </a:r>
            <a:br>
              <a:rPr lang="uk-UA" sz="1400" dirty="0">
                <a:solidFill>
                  <a:srgbClr val="00B05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 Звернутися до органів Національної поліції із заявою про вчинення адміністративного правопорушення відповідно до статті 173-4 Кодексу України про адміністративні правопорушення.</a:t>
            </a:r>
          </a:p>
        </p:txBody>
      </p:sp>
    </p:spTree>
    <p:extLst>
      <p:ext uri="{BB962C8B-B14F-4D97-AF65-F5344CB8AC3E}">
        <p14:creationId xmlns:p14="http://schemas.microsoft.com/office/powerpoint/2010/main" val="1386030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13154"/>
            <a:ext cx="12192000" cy="6858000"/>
          </a:xfrm>
          <a:prstGeom prst="rect">
            <a:avLst/>
          </a:prstGeom>
        </p:spPr>
      </p:pic>
      <p:sp>
        <p:nvSpPr>
          <p:cNvPr id="2" name="Заголовок 1"/>
          <p:cNvSpPr>
            <a:spLocks noGrp="1"/>
          </p:cNvSpPr>
          <p:nvPr>
            <p:ph type="title"/>
          </p:nvPr>
        </p:nvSpPr>
        <p:spPr>
          <a:xfrm>
            <a:off x="1973941" y="84364"/>
            <a:ext cx="10000343" cy="6715579"/>
          </a:xfrm>
        </p:spPr>
        <p:txBody>
          <a:bodyPr>
            <a:noAutofit/>
          </a:bodyPr>
          <a:lstStyle/>
          <a:p>
            <a:r>
              <a:rPr lang="uk-UA" sz="2000" b="1" dirty="0">
                <a:solidFill>
                  <a:srgbClr val="0070C0"/>
                </a:solidFill>
                <a:latin typeface="Times New Roman" panose="02020603050405020304" pitchFamily="18" charset="0"/>
                <a:cs typeface="Times New Roman" panose="02020603050405020304" pitchFamily="18" charset="0"/>
              </a:rPr>
              <a:t>СТАТТЯ 40. Покладення обов'язку відшкодувати заподіяну шкоду</a:t>
            </a:r>
            <a:br>
              <a:rPr lang="uk-UA" sz="2000" dirty="0">
                <a:solidFill>
                  <a:srgbClr val="002060"/>
                </a:solidFill>
                <a:latin typeface="Times New Roman" panose="02020603050405020304" pitchFamily="18" charset="0"/>
                <a:cs typeface="Times New Roman" panose="02020603050405020304" pitchFamily="18" charset="0"/>
              </a:rPr>
            </a:br>
            <a:br>
              <a:rPr lang="uk-UA" sz="2000" dirty="0">
                <a:solidFill>
                  <a:srgbClr val="002060"/>
                </a:solidFill>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Якщо у результаті вчинення адміністративного правопорушення заподіяно майнову шкоду громадянинові, підприємству, установі або організації, то адміністративна комісія, виконавчий орган сільської, селищної, міської ради під час вирішення питання про накладення стягнення за адміністративне правопорушення має право </a:t>
            </a:r>
            <a:r>
              <a:rPr lang="uk-UA" sz="2000" b="1" dirty="0">
                <a:solidFill>
                  <a:srgbClr val="002060"/>
                </a:solidFill>
                <a:latin typeface="Times New Roman" panose="02020603050405020304" pitchFamily="18" charset="0"/>
                <a:cs typeface="Times New Roman" panose="02020603050405020304" pitchFamily="18" charset="0"/>
              </a:rPr>
              <a:t>одночасно вирішити питання про відшкодування винним майнової шкоди</a:t>
            </a:r>
            <a:r>
              <a:rPr lang="uk-UA" sz="2000" dirty="0">
                <a:solidFill>
                  <a:srgbClr val="002060"/>
                </a:solidFill>
                <a:latin typeface="Times New Roman" panose="02020603050405020304" pitchFamily="18" charset="0"/>
                <a:cs typeface="Times New Roman" panose="02020603050405020304" pitchFamily="18" charset="0"/>
              </a:rPr>
              <a:t>, </a:t>
            </a:r>
            <a:r>
              <a:rPr lang="uk-UA" sz="2000" dirty="0">
                <a:solidFill>
                  <a:srgbClr val="C00000"/>
                </a:solidFill>
                <a:latin typeface="Times New Roman" panose="02020603050405020304" pitchFamily="18" charset="0"/>
                <a:cs typeface="Times New Roman" panose="02020603050405020304" pitchFamily="18" charset="0"/>
              </a:rPr>
              <a:t>якщо її сума не перевищує 2 н.м.д.г.</a:t>
            </a:r>
            <a:r>
              <a:rPr lang="uk-UA" sz="2000" dirty="0">
                <a:solidFill>
                  <a:srgbClr val="002060"/>
                </a:solidFill>
                <a:latin typeface="Times New Roman" panose="02020603050405020304" pitchFamily="18" charset="0"/>
                <a:cs typeface="Times New Roman" panose="02020603050405020304" pitchFamily="18" charset="0"/>
              </a:rPr>
              <a:t>, а суддя районного, районного у місті, міського чи міськрайонного суду - незалежно від розміру шкоди, крім випадків, передбачених частиною другою цієї статті.</a:t>
            </a:r>
            <a:br>
              <a:rPr lang="uk-UA" sz="2000" dirty="0">
                <a:solidFill>
                  <a:srgbClr val="002060"/>
                </a:solidFill>
                <a:latin typeface="Times New Roman" panose="02020603050405020304" pitchFamily="18" charset="0"/>
                <a:cs typeface="Times New Roman" panose="02020603050405020304" pitchFamily="18" charset="0"/>
              </a:rPr>
            </a:br>
            <a:br>
              <a:rPr lang="uk-UA" sz="2000" dirty="0">
                <a:solidFill>
                  <a:srgbClr val="002060"/>
                </a:solidFill>
                <a:latin typeface="Times New Roman" panose="02020603050405020304" pitchFamily="18" charset="0"/>
                <a:cs typeface="Times New Roman" panose="02020603050405020304" pitchFamily="18" charset="0"/>
              </a:rPr>
            </a:br>
            <a:r>
              <a:rPr lang="uk-UA" sz="2000" b="1" dirty="0">
                <a:solidFill>
                  <a:srgbClr val="002060"/>
                </a:solidFill>
                <a:latin typeface="Times New Roman" panose="02020603050405020304" pitchFamily="18" charset="0"/>
                <a:cs typeface="Times New Roman" panose="02020603050405020304" pitchFamily="18" charset="0"/>
              </a:rPr>
              <a:t>Коли шкоду заподіяно неповнолітнім, який досяг шістнадцяти років і має самостійний заробіток, а сума шкоди не перевищує одного неоподатковуваного мінімуму доходів громадян, суддя має право покласти на неповнолітнього відшкодування заподіяної шкоди або зобов'язати своєю працею усунути її.</a:t>
            </a:r>
            <a:br>
              <a:rPr lang="uk-UA" sz="2000" b="1" dirty="0">
                <a:solidFill>
                  <a:srgbClr val="002060"/>
                </a:solidFill>
                <a:latin typeface="Times New Roman" panose="02020603050405020304" pitchFamily="18" charset="0"/>
                <a:cs typeface="Times New Roman" panose="02020603050405020304" pitchFamily="18" charset="0"/>
              </a:rPr>
            </a:br>
            <a:br>
              <a:rPr lang="uk-UA" sz="2000" dirty="0">
                <a:solidFill>
                  <a:srgbClr val="002060"/>
                </a:solidFill>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В інших випадках питання про відшкодування майнової шкоди, заподіяної адміністративним правопорушенням, вирішується в порядку цивільного судочинства.</a:t>
            </a:r>
            <a:br>
              <a:rPr lang="uk-UA" sz="2000" dirty="0">
                <a:solidFill>
                  <a:srgbClr val="002060"/>
                </a:solidFill>
                <a:latin typeface="Times New Roman" panose="02020603050405020304" pitchFamily="18" charset="0"/>
                <a:cs typeface="Times New Roman" panose="02020603050405020304" pitchFamily="18" charset="0"/>
              </a:rPr>
            </a:br>
            <a:br>
              <a:rPr lang="uk-UA" sz="2000" b="1" dirty="0">
                <a:solidFill>
                  <a:srgbClr val="0070C0"/>
                </a:solidFill>
                <a:latin typeface="Times New Roman" panose="02020603050405020304" pitchFamily="18" charset="0"/>
                <a:cs typeface="Times New Roman" panose="02020603050405020304" pitchFamily="18" charset="0"/>
              </a:rPr>
            </a:br>
            <a:r>
              <a:rPr lang="uk-UA" sz="2000" b="1" dirty="0">
                <a:solidFill>
                  <a:srgbClr val="0070C0"/>
                </a:solidFill>
                <a:latin typeface="Times New Roman" panose="02020603050405020304" pitchFamily="18" charset="0"/>
                <a:cs typeface="Times New Roman" panose="02020603050405020304" pitchFamily="18" charset="0"/>
              </a:rPr>
              <a:t>СТАТТЯ 51. Дрібне викрадення чужого майна</a:t>
            </a:r>
            <a:br>
              <a:rPr lang="uk-UA" sz="2000" b="1" dirty="0">
                <a:solidFill>
                  <a:srgbClr val="0070C0"/>
                </a:solidFill>
                <a:latin typeface="Times New Roman" panose="02020603050405020304" pitchFamily="18" charset="0"/>
                <a:cs typeface="Times New Roman" panose="02020603050405020304" pitchFamily="18" charset="0"/>
              </a:rPr>
            </a:br>
            <a:br>
              <a:rPr lang="uk-UA" sz="2000" b="1" dirty="0">
                <a:solidFill>
                  <a:srgbClr val="0070C0"/>
                </a:solidFill>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Викрадення чужого майна вважається </a:t>
            </a:r>
            <a:r>
              <a:rPr lang="uk-UA" sz="2000" b="1" dirty="0">
                <a:solidFill>
                  <a:srgbClr val="002060"/>
                </a:solidFill>
                <a:latin typeface="Times New Roman" panose="02020603050405020304" pitchFamily="18" charset="0"/>
                <a:cs typeface="Times New Roman" panose="02020603050405020304" pitchFamily="18" charset="0"/>
              </a:rPr>
              <a:t>дрібним</a:t>
            </a:r>
            <a:r>
              <a:rPr lang="uk-UA" sz="2000" dirty="0">
                <a:solidFill>
                  <a:srgbClr val="002060"/>
                </a:solidFill>
                <a:latin typeface="Times New Roman" panose="02020603050405020304" pitchFamily="18" charset="0"/>
                <a:cs typeface="Times New Roman" panose="02020603050405020304" pitchFamily="18" charset="0"/>
              </a:rPr>
              <a:t>, якщо вартість такого майна на момент вчинення правопорушення </a:t>
            </a:r>
            <a:r>
              <a:rPr lang="uk-UA" sz="2000" b="1" dirty="0">
                <a:solidFill>
                  <a:srgbClr val="C00000"/>
                </a:solidFill>
                <a:latin typeface="Times New Roman" panose="02020603050405020304" pitchFamily="18" charset="0"/>
                <a:cs typeface="Times New Roman" panose="02020603050405020304" pitchFamily="18" charset="0"/>
              </a:rPr>
              <a:t>не перевищує 0,2 </a:t>
            </a:r>
            <a:r>
              <a:rPr lang="uk-UA" sz="2000" b="1" dirty="0" err="1">
                <a:solidFill>
                  <a:srgbClr val="C00000"/>
                </a:solidFill>
                <a:latin typeface="Times New Roman" panose="02020603050405020304" pitchFamily="18" charset="0"/>
                <a:cs typeface="Times New Roman" panose="02020603050405020304" pitchFamily="18" charset="0"/>
              </a:rPr>
              <a:t>н.м.д.г</a:t>
            </a:r>
            <a:r>
              <a:rPr lang="uk-UA" sz="2000" b="1" dirty="0">
                <a:solidFill>
                  <a:srgbClr val="C00000"/>
                </a:solidFill>
                <a:latin typeface="Times New Roman" panose="02020603050405020304" pitchFamily="18" charset="0"/>
                <a:cs typeface="Times New Roman" panose="02020603050405020304" pitchFamily="18" charset="0"/>
              </a:rPr>
              <a:t>., </a:t>
            </a:r>
            <a:r>
              <a:rPr lang="uk-UA" sz="2000" b="1" dirty="0">
                <a:solidFill>
                  <a:srgbClr val="00B050"/>
                </a:solidFill>
                <a:latin typeface="Times New Roman" panose="02020603050405020304" pitchFamily="18" charset="0"/>
                <a:cs typeface="Times New Roman" panose="02020603050405020304" pitchFamily="18" charset="0"/>
              </a:rPr>
              <a:t>тобто </a:t>
            </a:r>
            <a:r>
              <a:rPr lang="uk-UA" sz="2000" b="1" u="sng" dirty="0">
                <a:solidFill>
                  <a:srgbClr val="00B050"/>
                </a:solidFill>
                <a:latin typeface="Times New Roman" panose="02020603050405020304" pitchFamily="18" charset="0"/>
                <a:cs typeface="Times New Roman" panose="02020603050405020304" pitchFamily="18" charset="0"/>
              </a:rPr>
              <a:t>227 грн</a:t>
            </a:r>
            <a:r>
              <a:rPr lang="uk-UA" sz="2000" b="1" dirty="0">
                <a:solidFill>
                  <a:srgbClr val="00B050"/>
                </a:solidFill>
                <a:latin typeface="Times New Roman" panose="02020603050405020304" pitchFamily="18" charset="0"/>
                <a:cs typeface="Times New Roman" panose="02020603050405020304" pitchFamily="18" charset="0"/>
              </a:rPr>
              <a:t>. (0.2*(50%*2270))</a:t>
            </a:r>
          </a:p>
        </p:txBody>
      </p:sp>
      <p:pic>
        <p:nvPicPr>
          <p:cNvPr id="3" name="Рисунок 2"/>
          <p:cNvPicPr>
            <a:picLocks noChangeAspect="1"/>
          </p:cNvPicPr>
          <p:nvPr/>
        </p:nvPicPr>
        <p:blipFill>
          <a:blip r:embed="rId3"/>
          <a:stretch>
            <a:fillRect/>
          </a:stretch>
        </p:blipFill>
        <p:spPr>
          <a:xfrm>
            <a:off x="0" y="4455886"/>
            <a:ext cx="1915885" cy="2415268"/>
          </a:xfrm>
          <a:prstGeom prst="rect">
            <a:avLst/>
          </a:prstGeom>
        </p:spPr>
      </p:pic>
    </p:spTree>
    <p:extLst>
      <p:ext uri="{BB962C8B-B14F-4D97-AF65-F5344CB8AC3E}">
        <p14:creationId xmlns:p14="http://schemas.microsoft.com/office/powerpoint/2010/main" val="2304867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r>
              <a:rPr lang="uk-UA" sz="2400" dirty="0">
                <a:solidFill>
                  <a:srgbClr val="002060"/>
                </a:solidFill>
                <a:latin typeface="Times New Roman" panose="02020603050405020304" pitchFamily="18" charset="0"/>
                <a:cs typeface="Times New Roman" panose="02020603050405020304" pitchFamily="18" charset="0"/>
              </a:rPr>
              <a:t>Разом з тим, якщо булінг вчиняють особи у віці від 16 до 18 років, але наявні </a:t>
            </a:r>
            <a:r>
              <a:rPr lang="uk-UA" sz="2400" b="1" dirty="0">
                <a:solidFill>
                  <a:srgbClr val="002060"/>
                </a:solidFill>
                <a:latin typeface="Times New Roman" panose="02020603050405020304" pitchFamily="18" charset="0"/>
                <a:cs typeface="Times New Roman" panose="02020603050405020304" pitchFamily="18" charset="0"/>
              </a:rPr>
              <a:t>пом’якшуючі обставини </a:t>
            </a:r>
            <a:r>
              <a:rPr lang="uk-UA" sz="2400" dirty="0">
                <a:solidFill>
                  <a:srgbClr val="002060"/>
                </a:solidFill>
                <a:latin typeface="Times New Roman" panose="02020603050405020304" pitchFamily="18" charset="0"/>
                <a:cs typeface="Times New Roman" panose="02020603050405020304" pitchFamily="18" charset="0"/>
              </a:rPr>
              <a:t>(щире каяття, усунення завданої шкоди, зміна поведінки на кращу, проходження психологічної реабілітації та занять з управління гнівом тощо) замість штрафу або громадських робіт можуть бути застосовані такі </a:t>
            </a:r>
            <a:r>
              <a:rPr lang="uk-UA" sz="2400" b="1" dirty="0">
                <a:solidFill>
                  <a:srgbClr val="002060"/>
                </a:solidFill>
                <a:latin typeface="Times New Roman" panose="02020603050405020304" pitchFamily="18" charset="0"/>
                <a:cs typeface="Times New Roman" panose="02020603050405020304" pitchFamily="18" charset="0"/>
              </a:rPr>
              <a:t>заходи впливу </a:t>
            </a:r>
            <a:r>
              <a:rPr lang="uk-UA" sz="2400" dirty="0">
                <a:solidFill>
                  <a:srgbClr val="002060"/>
                </a:solidFill>
                <a:latin typeface="Times New Roman" panose="02020603050405020304" pitchFamily="18" charset="0"/>
                <a:cs typeface="Times New Roman" panose="02020603050405020304" pitchFamily="18" charset="0"/>
              </a:rPr>
              <a:t>(стаття 24-1 КУпАП):</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1) зобов'язання публічно або в іншій формі попросити вибачення у потерпілого;</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2) попередження;</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3) догана або сувора догана;</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4) передача неповнолітнього під нагляд батькам або особам, які їх замінюють, чи під нагляд педагогічному або трудовому колективу за їх згодою, а також окремим громадянам на їх прохання.</a:t>
            </a:r>
          </a:p>
        </p:txBody>
      </p:sp>
    </p:spTree>
    <p:extLst>
      <p:ext uri="{BB962C8B-B14F-4D97-AF65-F5344CB8AC3E}">
        <p14:creationId xmlns:p14="http://schemas.microsoft.com/office/powerpoint/2010/main" val="3034435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r>
              <a:rPr lang="uk-UA" sz="1800" b="1" dirty="0">
                <a:solidFill>
                  <a:srgbClr val="0070C0"/>
                </a:solidFill>
                <a:latin typeface="Times New Roman" panose="02020603050405020304" pitchFamily="18" charset="0"/>
                <a:cs typeface="Times New Roman" panose="02020603050405020304" pitchFamily="18" charset="0"/>
              </a:rPr>
              <a:t>СТАТТЯ 306. Право на таємницю кореспонденції</a:t>
            </a:r>
            <a:br>
              <a:rPr lang="uk-UA" sz="2000" b="1" dirty="0">
                <a:solidFill>
                  <a:srgbClr val="0070C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Фізична особа має право на таємницю листування, телеграм, телефонних розмов, телеграфних повідомлень та інших видів кореспонденції. </a:t>
            </a:r>
            <a:r>
              <a:rPr lang="uk-UA" sz="1800" b="1" dirty="0">
                <a:solidFill>
                  <a:srgbClr val="C00000"/>
                </a:solidFill>
                <a:latin typeface="Times New Roman" panose="02020603050405020304" pitchFamily="18" charset="0"/>
                <a:cs typeface="Times New Roman" panose="02020603050405020304" pitchFamily="18" charset="0"/>
              </a:rPr>
              <a:t>Листи, телеграми тощо є власністю адресата.</a:t>
            </a:r>
            <a:br>
              <a:rPr lang="uk-UA" sz="1800" b="1" dirty="0">
                <a:solidFill>
                  <a:srgbClr val="C00000"/>
                </a:solidFill>
                <a:latin typeface="Times New Roman" panose="02020603050405020304" pitchFamily="18" charset="0"/>
                <a:cs typeface="Times New Roman" panose="02020603050405020304" pitchFamily="18" charset="0"/>
              </a:rPr>
            </a:br>
            <a:br>
              <a:rPr lang="uk-UA" sz="1800" b="1" dirty="0">
                <a:solidFill>
                  <a:srgbClr val="00206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Листи, телеграми та інші види кореспонденції можуть використовуватися, зокрема шляхом опублікування, </a:t>
            </a:r>
            <a:r>
              <a:rPr lang="uk-UA" sz="1800" b="1" dirty="0">
                <a:solidFill>
                  <a:srgbClr val="C00000"/>
                </a:solidFill>
                <a:latin typeface="Times New Roman" panose="02020603050405020304" pitchFamily="18" charset="0"/>
                <a:cs typeface="Times New Roman" panose="02020603050405020304" pitchFamily="18" charset="0"/>
              </a:rPr>
              <a:t>лише за згодою особи, яка направила їх</a:t>
            </a:r>
            <a:r>
              <a:rPr lang="uk-UA" sz="1800" b="1" dirty="0">
                <a:solidFill>
                  <a:srgbClr val="002060"/>
                </a:solidFill>
                <a:latin typeface="Times New Roman" panose="02020603050405020304" pitchFamily="18" charset="0"/>
                <a:cs typeface="Times New Roman" panose="02020603050405020304" pitchFamily="18" charset="0"/>
              </a:rPr>
              <a:t>, та адресата.</a:t>
            </a:r>
            <a:br>
              <a:rPr lang="uk-UA" sz="1800" b="1" dirty="0">
                <a:solidFill>
                  <a:srgbClr val="002060"/>
                </a:solidFill>
                <a:latin typeface="Times New Roman" panose="02020603050405020304" pitchFamily="18" charset="0"/>
                <a:cs typeface="Times New Roman" panose="02020603050405020304" pitchFamily="18" charset="0"/>
              </a:rPr>
            </a:br>
            <a:br>
              <a:rPr lang="uk-UA" sz="1800" b="1" dirty="0">
                <a:solidFill>
                  <a:srgbClr val="00206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Якщо кореспонденція стосується особистого життя іншої фізичної особи, для її використання, зокрема шляхом опублікування, потрібна згода цієї особи.</a:t>
            </a:r>
            <a:br>
              <a:rPr lang="uk-UA" sz="1800" b="1" dirty="0">
                <a:solidFill>
                  <a:srgbClr val="002060"/>
                </a:solidFill>
                <a:latin typeface="Times New Roman" panose="02020603050405020304" pitchFamily="18" charset="0"/>
                <a:cs typeface="Times New Roman" panose="02020603050405020304" pitchFamily="18" charset="0"/>
              </a:rPr>
            </a:br>
            <a:br>
              <a:rPr lang="uk-UA" sz="1800" b="1" dirty="0">
                <a:solidFill>
                  <a:srgbClr val="0070C0"/>
                </a:solidFill>
                <a:latin typeface="Times New Roman" panose="02020603050405020304" pitchFamily="18" charset="0"/>
                <a:cs typeface="Times New Roman" panose="02020603050405020304" pitchFamily="18" charset="0"/>
              </a:rPr>
            </a:br>
            <a:r>
              <a:rPr lang="uk-UA" sz="1800" b="1" dirty="0">
                <a:solidFill>
                  <a:srgbClr val="0070C0"/>
                </a:solidFill>
                <a:latin typeface="Times New Roman" panose="02020603050405020304" pitchFamily="18" charset="0"/>
                <a:cs typeface="Times New Roman" panose="02020603050405020304" pitchFamily="18" charset="0"/>
              </a:rPr>
              <a:t>СТАТТЯ 307. Захист інтересів фізичної особи при проведенні фото-, кіно-, </a:t>
            </a:r>
            <a:r>
              <a:rPr lang="uk-UA" sz="1800" b="1" dirty="0" err="1">
                <a:solidFill>
                  <a:srgbClr val="0070C0"/>
                </a:solidFill>
                <a:latin typeface="Times New Roman" panose="02020603050405020304" pitchFamily="18" charset="0"/>
                <a:cs typeface="Times New Roman" panose="02020603050405020304" pitchFamily="18" charset="0"/>
              </a:rPr>
              <a:t>теле</a:t>
            </a:r>
            <a:r>
              <a:rPr lang="uk-UA" sz="1800" b="1" dirty="0">
                <a:solidFill>
                  <a:srgbClr val="0070C0"/>
                </a:solidFill>
                <a:latin typeface="Times New Roman" panose="02020603050405020304" pitchFamily="18" charset="0"/>
                <a:cs typeface="Times New Roman" panose="02020603050405020304" pitchFamily="18" charset="0"/>
              </a:rPr>
              <a:t>- та відеозйомок</a:t>
            </a:r>
            <a:br>
              <a:rPr lang="uk-UA" sz="1800" b="1" dirty="0">
                <a:solidFill>
                  <a:srgbClr val="0070C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Фізична особа може бути знята на фото-, кіно-, </a:t>
            </a:r>
            <a:r>
              <a:rPr lang="uk-UA" sz="1800" b="1" dirty="0" err="1">
                <a:solidFill>
                  <a:srgbClr val="002060"/>
                </a:solidFill>
                <a:latin typeface="Times New Roman" panose="02020603050405020304" pitchFamily="18" charset="0"/>
                <a:cs typeface="Times New Roman" panose="02020603050405020304" pitchFamily="18" charset="0"/>
              </a:rPr>
              <a:t>теле</a:t>
            </a:r>
            <a:r>
              <a:rPr lang="uk-UA" sz="1800" b="1" dirty="0">
                <a:solidFill>
                  <a:srgbClr val="002060"/>
                </a:solidFill>
                <a:latin typeface="Times New Roman" panose="02020603050405020304" pitchFamily="18" charset="0"/>
                <a:cs typeface="Times New Roman" panose="02020603050405020304" pitchFamily="18" charset="0"/>
              </a:rPr>
              <a:t>- чи відеоплівку </a:t>
            </a:r>
            <a:r>
              <a:rPr lang="uk-UA" sz="1800" b="1" dirty="0">
                <a:solidFill>
                  <a:srgbClr val="C00000"/>
                </a:solidFill>
                <a:latin typeface="Times New Roman" panose="02020603050405020304" pitchFamily="18" charset="0"/>
                <a:cs typeface="Times New Roman" panose="02020603050405020304" pitchFamily="18" charset="0"/>
              </a:rPr>
              <a:t>лише за її згодою</a:t>
            </a:r>
            <a:r>
              <a:rPr lang="uk-UA" sz="1800" b="1" dirty="0">
                <a:solidFill>
                  <a:srgbClr val="002060"/>
                </a:solidFill>
                <a:latin typeface="Times New Roman" panose="02020603050405020304" pitchFamily="18" charset="0"/>
                <a:cs typeface="Times New Roman" panose="02020603050405020304" pitchFamily="18" charset="0"/>
              </a:rPr>
              <a:t>. Згода особи на знімання її на фото-, кіно-, </a:t>
            </a:r>
            <a:r>
              <a:rPr lang="uk-UA" sz="1800" b="1" dirty="0" err="1">
                <a:solidFill>
                  <a:srgbClr val="002060"/>
                </a:solidFill>
                <a:latin typeface="Times New Roman" panose="02020603050405020304" pitchFamily="18" charset="0"/>
                <a:cs typeface="Times New Roman" panose="02020603050405020304" pitchFamily="18" charset="0"/>
              </a:rPr>
              <a:t>теле</a:t>
            </a:r>
            <a:r>
              <a:rPr lang="uk-UA" sz="1800" b="1" dirty="0">
                <a:solidFill>
                  <a:srgbClr val="002060"/>
                </a:solidFill>
                <a:latin typeface="Times New Roman" panose="02020603050405020304" pitchFamily="18" charset="0"/>
                <a:cs typeface="Times New Roman" panose="02020603050405020304" pitchFamily="18" charset="0"/>
              </a:rPr>
              <a:t>- чи відеоплівку припускається, якщо зйомки проводяться відкрито на вулиці, на зборах, конференціях, мітингах та інших заходах публічного характеру.</a:t>
            </a:r>
            <a:br>
              <a:rPr lang="uk-UA" sz="1800" b="1" dirty="0">
                <a:solidFill>
                  <a:srgbClr val="002060"/>
                </a:solidFill>
                <a:latin typeface="Times New Roman" panose="02020603050405020304" pitchFamily="18" charset="0"/>
                <a:cs typeface="Times New Roman" panose="02020603050405020304" pitchFamily="18" charset="0"/>
              </a:rPr>
            </a:br>
            <a:br>
              <a:rPr lang="uk-UA" sz="1800" b="1" dirty="0">
                <a:solidFill>
                  <a:srgbClr val="00206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Фізична особа, яка погодилася на знімання її на фото-, кіно-, </a:t>
            </a:r>
            <a:r>
              <a:rPr lang="uk-UA" sz="1800" b="1" dirty="0" err="1">
                <a:solidFill>
                  <a:srgbClr val="002060"/>
                </a:solidFill>
                <a:latin typeface="Times New Roman" panose="02020603050405020304" pitchFamily="18" charset="0"/>
                <a:cs typeface="Times New Roman" panose="02020603050405020304" pitchFamily="18" charset="0"/>
              </a:rPr>
              <a:t>теле</a:t>
            </a:r>
            <a:r>
              <a:rPr lang="uk-UA" sz="1800" b="1" dirty="0">
                <a:solidFill>
                  <a:srgbClr val="002060"/>
                </a:solidFill>
                <a:latin typeface="Times New Roman" panose="02020603050405020304" pitchFamily="18" charset="0"/>
                <a:cs typeface="Times New Roman" panose="02020603050405020304" pitchFamily="18" charset="0"/>
              </a:rPr>
              <a:t>- чи відеоплівку, </a:t>
            </a:r>
            <a:r>
              <a:rPr lang="uk-UA" sz="1800" b="1" dirty="0">
                <a:solidFill>
                  <a:srgbClr val="C00000"/>
                </a:solidFill>
                <a:latin typeface="Times New Roman" panose="02020603050405020304" pitchFamily="18" charset="0"/>
                <a:cs typeface="Times New Roman" panose="02020603050405020304" pitchFamily="18" charset="0"/>
              </a:rPr>
              <a:t>може вимагати припинення їх публічного показу в тій частині, яка стосується її особистого життя.</a:t>
            </a:r>
            <a:br>
              <a:rPr lang="uk-UA" sz="1800" b="1" dirty="0">
                <a:solidFill>
                  <a:srgbClr val="C00000"/>
                </a:solidFill>
                <a:latin typeface="Times New Roman" panose="02020603050405020304" pitchFamily="18" charset="0"/>
                <a:cs typeface="Times New Roman" panose="02020603050405020304" pitchFamily="18" charset="0"/>
              </a:rPr>
            </a:br>
            <a:br>
              <a:rPr lang="uk-UA" sz="1800" b="1" dirty="0">
                <a:solidFill>
                  <a:srgbClr val="C00000"/>
                </a:solidFill>
                <a:latin typeface="Times New Roman" panose="02020603050405020304" pitchFamily="18" charset="0"/>
                <a:cs typeface="Times New Roman" panose="02020603050405020304" pitchFamily="18" charset="0"/>
              </a:rPr>
            </a:br>
            <a:r>
              <a:rPr lang="uk-UA" sz="1800" b="1" dirty="0">
                <a:solidFill>
                  <a:srgbClr val="0070C0"/>
                </a:solidFill>
                <a:latin typeface="Times New Roman" panose="02020603050405020304" pitchFamily="18" charset="0"/>
                <a:cs typeface="Times New Roman" panose="02020603050405020304" pitchFamily="18" charset="0"/>
              </a:rPr>
              <a:t>СТАТТЯ 308. Охорона інтересів фізичної особи, яка зображена на фотографіях та в інших художніх творах</a:t>
            </a:r>
            <a:br>
              <a:rPr lang="uk-UA" sz="1800" b="1" dirty="0">
                <a:solidFill>
                  <a:srgbClr val="0070C0"/>
                </a:solidFill>
                <a:latin typeface="Times New Roman" panose="02020603050405020304" pitchFamily="18" charset="0"/>
                <a:cs typeface="Times New Roman" panose="02020603050405020304" pitchFamily="18" charset="0"/>
              </a:rPr>
            </a:br>
            <a:r>
              <a:rPr lang="uk-UA" sz="1800" b="1" dirty="0">
                <a:solidFill>
                  <a:srgbClr val="002060"/>
                </a:solidFill>
                <a:latin typeface="Times New Roman" panose="02020603050405020304" pitchFamily="18" charset="0"/>
                <a:cs typeface="Times New Roman" panose="02020603050405020304" pitchFamily="18" charset="0"/>
              </a:rPr>
              <a:t>Фотографія, інші художні твори, на яких зображено фізичну особу, можуть бути публічно показані, відтворені, розповсюджені </a:t>
            </a:r>
            <a:r>
              <a:rPr lang="uk-UA" sz="1800" b="1" dirty="0">
                <a:solidFill>
                  <a:srgbClr val="C00000"/>
                </a:solidFill>
                <a:latin typeface="Times New Roman" panose="02020603050405020304" pitchFamily="18" charset="0"/>
                <a:cs typeface="Times New Roman" panose="02020603050405020304" pitchFamily="18" charset="0"/>
              </a:rPr>
              <a:t>лише за згодою цієї особи</a:t>
            </a:r>
          </a:p>
        </p:txBody>
      </p:sp>
      <p:pic>
        <p:nvPicPr>
          <p:cNvPr id="3" name="Рисунок 2"/>
          <p:cNvPicPr>
            <a:picLocks noChangeAspect="1"/>
          </p:cNvPicPr>
          <p:nvPr/>
        </p:nvPicPr>
        <p:blipFill>
          <a:blip r:embed="rId3"/>
          <a:stretch>
            <a:fillRect/>
          </a:stretch>
        </p:blipFill>
        <p:spPr>
          <a:xfrm>
            <a:off x="-1" y="4421414"/>
            <a:ext cx="1915885" cy="2552700"/>
          </a:xfrm>
          <a:prstGeom prst="rect">
            <a:avLst/>
          </a:prstGeom>
        </p:spPr>
      </p:pic>
    </p:spTree>
    <p:extLst>
      <p:ext uri="{BB962C8B-B14F-4D97-AF65-F5344CB8AC3E}">
        <p14:creationId xmlns:p14="http://schemas.microsoft.com/office/powerpoint/2010/main" val="2132595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26307"/>
            <a:ext cx="12192000" cy="6858000"/>
          </a:xfrm>
          <a:prstGeom prst="rect">
            <a:avLst/>
          </a:prstGeom>
        </p:spPr>
      </p:pic>
      <p:sp>
        <p:nvSpPr>
          <p:cNvPr id="2" name="Заголовок 1"/>
          <p:cNvSpPr>
            <a:spLocks noGrp="1"/>
          </p:cNvSpPr>
          <p:nvPr>
            <p:ph type="title"/>
          </p:nvPr>
        </p:nvSpPr>
        <p:spPr>
          <a:xfrm>
            <a:off x="1625600" y="116114"/>
            <a:ext cx="10406743" cy="6715579"/>
          </a:xfrm>
        </p:spPr>
        <p:txBody>
          <a:bodyPr>
            <a:noAutofit/>
          </a:bodyPr>
          <a:lstStyle/>
          <a:p>
            <a:r>
              <a:rPr lang="uk-UA" sz="2800" b="1" dirty="0">
                <a:solidFill>
                  <a:srgbClr val="0070C0"/>
                </a:solidFill>
                <a:latin typeface="Times New Roman" panose="02020603050405020304" pitchFamily="18" charset="0"/>
                <a:cs typeface="Times New Roman" panose="02020603050405020304" pitchFamily="18" charset="0"/>
              </a:rPr>
              <a:t>Булінг: міфи та реальність</a:t>
            </a:r>
            <a:br>
              <a:rPr lang="uk-UA" sz="2800" b="1" dirty="0">
                <a:solidFill>
                  <a:srgbClr val="0070C0"/>
                </a:solidFill>
                <a:latin typeface="Times New Roman" panose="02020603050405020304" pitchFamily="18" charset="0"/>
                <a:cs typeface="Times New Roman" panose="02020603050405020304" pitchFamily="18" charset="0"/>
              </a:rPr>
            </a:br>
            <a:br>
              <a:rPr lang="uk-UA" sz="2800" b="1" dirty="0">
                <a:solidFill>
                  <a:srgbClr val="0070C0"/>
                </a:solidFill>
                <a:latin typeface="Times New Roman" panose="02020603050405020304" pitchFamily="18" charset="0"/>
                <a:cs typeface="Times New Roman" panose="02020603050405020304" pitchFamily="18" charset="0"/>
              </a:rPr>
            </a:br>
            <a:r>
              <a:rPr lang="uk-UA" sz="2400" u="sng" dirty="0">
                <a:solidFill>
                  <a:srgbClr val="002060"/>
                </a:solidFill>
                <a:latin typeface="Times New Roman" panose="02020603050405020304" pitchFamily="18" charset="0"/>
                <a:cs typeface="Times New Roman" panose="02020603050405020304" pitchFamily="18" charset="0"/>
              </a:rPr>
              <a:t>Міф перший</a:t>
            </a:r>
            <a:r>
              <a:rPr lang="uk-UA" sz="2400" dirty="0">
                <a:solidFill>
                  <a:srgbClr val="002060"/>
                </a:solidFill>
                <a:latin typeface="Times New Roman" panose="02020603050405020304" pitchFamily="18" charset="0"/>
                <a:cs typeface="Times New Roman" panose="02020603050405020304" pitchFamily="18" charset="0"/>
              </a:rPr>
              <a:t>: </a:t>
            </a:r>
            <a:br>
              <a:rPr lang="uk-UA" sz="2400" dirty="0">
                <a:solidFill>
                  <a:srgbClr val="002060"/>
                </a:solidFill>
                <a:latin typeface="Times New Roman" panose="02020603050405020304" pitchFamily="18" charset="0"/>
                <a:cs typeface="Times New Roman" panose="02020603050405020304" pitchFamily="18" charset="0"/>
              </a:rPr>
            </a:br>
            <a:r>
              <a:rPr lang="uk-UA" sz="2400" b="1" dirty="0">
                <a:solidFill>
                  <a:srgbClr val="002060"/>
                </a:solidFill>
                <a:latin typeface="Times New Roman" panose="02020603050405020304" pitchFamily="18" charset="0"/>
                <a:cs typeface="Times New Roman" panose="02020603050405020304" pitchFamily="18" charset="0"/>
              </a:rPr>
              <a:t>«Цькування у школі — це звичайні жарти, буденні конфлікти дітей, які були, є і будуть. Це нормальні взаємовідносини у групі, їх природний розвиток».</a:t>
            </a:r>
            <a:br>
              <a:rPr lang="uk-UA" sz="2400" b="1" dirty="0">
                <a:solidFill>
                  <a:srgbClr val="002060"/>
                </a:solidFill>
                <a:latin typeface="Times New Roman" panose="02020603050405020304" pitchFamily="18" charset="0"/>
                <a:cs typeface="Times New Roman" panose="02020603050405020304" pitchFamily="18" charset="0"/>
              </a:rPr>
            </a:br>
            <a:br>
              <a:rPr lang="uk-UA" sz="2400" b="1" dirty="0">
                <a:solidFill>
                  <a:srgbClr val="00B050"/>
                </a:solidFill>
                <a:latin typeface="Times New Roman" panose="02020603050405020304" pitchFamily="18" charset="0"/>
                <a:cs typeface="Times New Roman" panose="02020603050405020304" pitchFamily="18" charset="0"/>
              </a:rPr>
            </a:br>
            <a:r>
              <a:rPr lang="uk-UA" sz="2400" u="sng" dirty="0">
                <a:solidFill>
                  <a:srgbClr val="002060"/>
                </a:solidFill>
                <a:latin typeface="Times New Roman" panose="02020603050405020304" pitchFamily="18" charset="0"/>
                <a:cs typeface="Times New Roman" panose="02020603050405020304" pitchFamily="18" charset="0"/>
              </a:rPr>
              <a:t>Реальність:</a:t>
            </a:r>
            <a:r>
              <a:rPr lang="uk-UA" sz="2400" b="1" dirty="0">
                <a:solidFill>
                  <a:srgbClr val="002060"/>
                </a:solidFill>
                <a:latin typeface="Times New Roman" panose="02020603050405020304" pitchFamily="18" charset="0"/>
                <a:cs typeface="Times New Roman" panose="02020603050405020304" pitchFamily="18" charset="0"/>
              </a:rPr>
              <a:t> </a:t>
            </a:r>
            <a:br>
              <a:rPr lang="uk-UA" sz="2400" b="1" dirty="0">
                <a:solidFill>
                  <a:srgbClr val="C0000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1) із січня 2019 року булінг (цькування) в Україні вважається адміністративним правопорушенням,  за вчинення якого передбачена  </a:t>
            </a:r>
            <a:r>
              <a:rPr lang="uk-UA" sz="2400" dirty="0">
                <a:solidFill>
                  <a:srgbClr val="C00000"/>
                </a:solidFill>
                <a:latin typeface="Times New Roman" panose="02020603050405020304" pitchFamily="18" charset="0"/>
                <a:cs typeface="Times New Roman" panose="02020603050405020304" pitchFamily="18" charset="0"/>
              </a:rPr>
              <a:t>адміністративна відповідальність</a:t>
            </a:r>
            <a:r>
              <a:rPr lang="uk-UA" sz="2400" dirty="0">
                <a:solidFill>
                  <a:srgbClr val="002060"/>
                </a:solidFill>
                <a:latin typeface="Times New Roman" panose="02020603050405020304" pitchFamily="18" charset="0"/>
                <a:cs typeface="Times New Roman" panose="02020603050405020304" pitchFamily="18" charset="0"/>
              </a:rPr>
              <a:t>  (стаття 173-4 КУпАП);</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2) булінг  може  проявлятися  у  формі  </a:t>
            </a:r>
            <a:r>
              <a:rPr lang="uk-UA" sz="2400" dirty="0">
                <a:solidFill>
                  <a:srgbClr val="C00000"/>
                </a:solidFill>
                <a:latin typeface="Times New Roman" panose="02020603050405020304" pitchFamily="18" charset="0"/>
                <a:cs typeface="Times New Roman" panose="02020603050405020304" pitchFamily="18" charset="0"/>
              </a:rPr>
              <a:t>психологічного,  фізичного, економічного, сексуального  насильства</a:t>
            </a:r>
            <a:r>
              <a:rPr lang="uk-UA" sz="2400" dirty="0">
                <a:solidFill>
                  <a:srgbClr val="002060"/>
                </a:solidFill>
                <a:latin typeface="Times New Roman" panose="02020603050405020304" pitchFamily="18" charset="0"/>
                <a:cs typeface="Times New Roman" panose="02020603050405020304" pitchFamily="18" charset="0"/>
              </a:rPr>
              <a:t>,  а  також  вчинятися із застосуванням засобів електронних комунікацій  </a:t>
            </a:r>
            <a:r>
              <a:rPr lang="uk-UA" sz="2400" dirty="0">
                <a:solidFill>
                  <a:srgbClr val="C00000"/>
                </a:solidFill>
                <a:latin typeface="Times New Roman" panose="02020603050405020304" pitchFamily="18" charset="0"/>
                <a:cs typeface="Times New Roman" panose="02020603050405020304" pitchFamily="18" charset="0"/>
              </a:rPr>
              <a:t>(кібербулінг)</a:t>
            </a:r>
            <a:r>
              <a:rPr lang="uk-UA" sz="2400" dirty="0">
                <a:solidFill>
                  <a:srgbClr val="002060"/>
                </a:solidFill>
                <a:latin typeface="Times New Roman" panose="02020603050405020304" pitchFamily="18" charset="0"/>
                <a:cs typeface="Times New Roman" panose="02020603050405020304" pitchFamily="18" charset="0"/>
              </a:rPr>
              <a:t>.</a:t>
            </a:r>
            <a:br>
              <a:rPr lang="uk-UA" sz="2400" dirty="0">
                <a:solidFill>
                  <a:srgbClr val="002060"/>
                </a:solidFill>
                <a:latin typeface="Times New Roman" panose="02020603050405020304" pitchFamily="18" charset="0"/>
                <a:cs typeface="Times New Roman" panose="02020603050405020304" pitchFamily="18" charset="0"/>
              </a:rPr>
            </a:br>
            <a:br>
              <a:rPr lang="uk-UA" sz="2400" b="1" dirty="0">
                <a:solidFill>
                  <a:srgbClr val="002060"/>
                </a:solidFill>
                <a:latin typeface="Times New Roman" panose="02020603050405020304" pitchFamily="18" charset="0"/>
                <a:cs typeface="Times New Roman" panose="02020603050405020304" pitchFamily="18" charset="0"/>
              </a:rPr>
            </a:br>
            <a:r>
              <a:rPr lang="uk-UA" sz="3200" b="1" dirty="0">
                <a:solidFill>
                  <a:srgbClr val="C00000"/>
                </a:solidFill>
                <a:latin typeface="Times New Roman" panose="02020603050405020304" pitchFamily="18" charset="0"/>
                <a:cs typeface="Times New Roman" panose="02020603050405020304" pitchFamily="18" charset="0"/>
              </a:rPr>
              <a:t>Отже, не жарти, а насильство…</a:t>
            </a:r>
          </a:p>
        </p:txBody>
      </p:sp>
    </p:spTree>
    <p:extLst>
      <p:ext uri="{BB962C8B-B14F-4D97-AF65-F5344CB8AC3E}">
        <p14:creationId xmlns:p14="http://schemas.microsoft.com/office/powerpoint/2010/main" val="248240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9288915" cy="4801961"/>
          </a:xfrm>
        </p:spPr>
        <p:txBody>
          <a:bodyPr>
            <a:noAutofit/>
          </a:bodyPr>
          <a:lstStyle/>
          <a:p>
            <a:r>
              <a:rPr lang="uk-UA" sz="2400" b="1" u="sng" dirty="0">
                <a:solidFill>
                  <a:srgbClr val="0070C0"/>
                </a:solidFill>
                <a:latin typeface="Times New Roman" panose="02020603050405020304" pitchFamily="18" charset="0"/>
                <a:cs typeface="Times New Roman" panose="02020603050405020304" pitchFamily="18" charset="0"/>
              </a:rPr>
              <a:t>СТАТТЯ 32.</a:t>
            </a:r>
            <a:br>
              <a:rPr lang="uk-UA" sz="2400" b="1" u="sng" dirty="0">
                <a:solidFill>
                  <a:srgbClr val="0070C0"/>
                </a:solidFill>
                <a:latin typeface="Times New Roman" panose="02020603050405020304" pitchFamily="18" charset="0"/>
                <a:cs typeface="Times New Roman" panose="02020603050405020304" pitchFamily="18" charset="0"/>
              </a:rPr>
            </a:br>
            <a:r>
              <a:rPr lang="uk-UA" sz="2800" dirty="0">
                <a:solidFill>
                  <a:srgbClr val="002060"/>
                </a:solidFill>
                <a:latin typeface="Times New Roman" panose="02020603050405020304" pitchFamily="18" charset="0"/>
                <a:cs typeface="Times New Roman" panose="02020603050405020304" pitchFamily="18" charset="0"/>
              </a:rPr>
              <a:t> </a:t>
            </a:r>
            <a:br>
              <a:rPr lang="uk-UA" sz="2800" dirty="0">
                <a:solidFill>
                  <a:srgbClr val="002060"/>
                </a:solidFill>
                <a:latin typeface="Times New Roman" panose="02020603050405020304" pitchFamily="18" charset="0"/>
                <a:cs typeface="Times New Roman" panose="02020603050405020304" pitchFamily="18" charset="0"/>
              </a:rPr>
            </a:br>
            <a:r>
              <a:rPr lang="uk-UA" sz="2800" b="1" dirty="0">
                <a:solidFill>
                  <a:srgbClr val="002060"/>
                </a:solidFill>
                <a:latin typeface="Times New Roman" panose="02020603050405020304" pitchFamily="18" charset="0"/>
                <a:cs typeface="Times New Roman" panose="02020603050405020304" pitchFamily="18" charset="0"/>
              </a:rPr>
              <a:t>Ніхто не може зазнавати втручання в його особисте і сімейне життя</a:t>
            </a:r>
            <a:r>
              <a:rPr lang="uk-UA" sz="2800" dirty="0">
                <a:solidFill>
                  <a:srgbClr val="002060"/>
                </a:solidFill>
                <a:latin typeface="Times New Roman" panose="02020603050405020304" pitchFamily="18" charset="0"/>
                <a:cs typeface="Times New Roman" panose="02020603050405020304" pitchFamily="18" charset="0"/>
              </a:rPr>
              <a:t>, крім випадків, передбачених Конституцією України.</a:t>
            </a:r>
            <a:br>
              <a:rPr lang="uk-UA" sz="2800" dirty="0">
                <a:solidFill>
                  <a:srgbClr val="002060"/>
                </a:solidFill>
                <a:latin typeface="Times New Roman" panose="02020603050405020304" pitchFamily="18" charset="0"/>
                <a:cs typeface="Times New Roman" panose="02020603050405020304" pitchFamily="18" charset="0"/>
              </a:rPr>
            </a:br>
            <a:br>
              <a:rPr lang="uk-UA" sz="2800" dirty="0">
                <a:solidFill>
                  <a:srgbClr val="002060"/>
                </a:solidFill>
                <a:latin typeface="Times New Roman" panose="02020603050405020304" pitchFamily="18" charset="0"/>
                <a:cs typeface="Times New Roman" panose="02020603050405020304" pitchFamily="18" charset="0"/>
              </a:rPr>
            </a:br>
            <a:r>
              <a:rPr lang="uk-UA" sz="2800" b="1" dirty="0">
                <a:solidFill>
                  <a:srgbClr val="002060"/>
                </a:solidFill>
                <a:latin typeface="Times New Roman" panose="02020603050405020304" pitchFamily="18" charset="0"/>
                <a:cs typeface="Times New Roman" panose="02020603050405020304" pitchFamily="18" charset="0"/>
              </a:rPr>
              <a:t>Не допускається </a:t>
            </a:r>
            <a:r>
              <a:rPr lang="uk-UA" sz="2800" dirty="0">
                <a:solidFill>
                  <a:srgbClr val="002060"/>
                </a:solidFill>
                <a:latin typeface="Times New Roman" panose="02020603050405020304" pitchFamily="18" charset="0"/>
                <a:cs typeface="Times New Roman" panose="02020603050405020304" pitchFamily="18" charset="0"/>
              </a:rPr>
              <a:t>збирання, зберігання, використання та поширення конфіденційної інформації про особу </a:t>
            </a:r>
            <a:r>
              <a:rPr lang="uk-UA" sz="2800" b="1" dirty="0">
                <a:solidFill>
                  <a:srgbClr val="002060"/>
                </a:solidFill>
                <a:latin typeface="Times New Roman" panose="02020603050405020304" pitchFamily="18" charset="0"/>
                <a:cs typeface="Times New Roman" panose="02020603050405020304" pitchFamily="18" charset="0"/>
              </a:rPr>
              <a:t>без її згоди</a:t>
            </a:r>
            <a:r>
              <a:rPr lang="uk-UA" sz="2800" dirty="0">
                <a:solidFill>
                  <a:srgbClr val="002060"/>
                </a:solidFill>
                <a:latin typeface="Times New Roman" panose="02020603050405020304" pitchFamily="18" charset="0"/>
                <a:cs typeface="Times New Roman" panose="02020603050405020304" pitchFamily="18" charset="0"/>
              </a:rPr>
              <a:t>, крім випадків, визначених законом, і </a:t>
            </a:r>
            <a:r>
              <a:rPr lang="uk-UA" sz="2800" b="1" dirty="0">
                <a:solidFill>
                  <a:srgbClr val="002060"/>
                </a:solidFill>
                <a:latin typeface="Times New Roman" panose="02020603050405020304" pitchFamily="18" charset="0"/>
                <a:cs typeface="Times New Roman" panose="02020603050405020304" pitchFamily="18" charset="0"/>
              </a:rPr>
              <a:t>лише в інтересах національної безпеки, економічного добробуту та прав людини.</a:t>
            </a:r>
          </a:p>
        </p:txBody>
      </p:sp>
      <p:pic>
        <p:nvPicPr>
          <p:cNvPr id="5" name="Рисунок 4"/>
          <p:cNvPicPr>
            <a:picLocks noChangeAspect="1"/>
          </p:cNvPicPr>
          <p:nvPr/>
        </p:nvPicPr>
        <p:blipFill>
          <a:blip r:embed="rId3"/>
          <a:stretch>
            <a:fillRect/>
          </a:stretch>
        </p:blipFill>
        <p:spPr>
          <a:xfrm>
            <a:off x="10127115" y="4459968"/>
            <a:ext cx="1952625" cy="2343150"/>
          </a:xfrm>
          <a:prstGeom prst="rect">
            <a:avLst/>
          </a:prstGeom>
        </p:spPr>
      </p:pic>
    </p:spTree>
    <p:extLst>
      <p:ext uri="{BB962C8B-B14F-4D97-AF65-F5344CB8AC3E}">
        <p14:creationId xmlns:p14="http://schemas.microsoft.com/office/powerpoint/2010/main" val="161667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pPr fontAlgn="base"/>
            <a:r>
              <a:rPr lang="uk-UA" sz="2400" u="sng" dirty="0">
                <a:solidFill>
                  <a:srgbClr val="002060"/>
                </a:solidFill>
                <a:latin typeface="Times New Roman" panose="02020603050405020304" pitchFamily="18" charset="0"/>
                <a:cs typeface="Times New Roman" panose="02020603050405020304" pitchFamily="18" charset="0"/>
              </a:rPr>
              <a:t>Міф другий:  </a:t>
            </a:r>
            <a:br>
              <a:rPr lang="uk-UA" sz="2400" dirty="0">
                <a:solidFill>
                  <a:srgbClr val="002060"/>
                </a:solidFill>
                <a:latin typeface="Times New Roman" panose="02020603050405020304" pitchFamily="18" charset="0"/>
                <a:cs typeface="Times New Roman" panose="02020603050405020304" pitchFamily="18" charset="0"/>
              </a:rPr>
            </a:br>
            <a:r>
              <a:rPr lang="uk-UA" sz="2400" b="1" dirty="0">
                <a:solidFill>
                  <a:srgbClr val="002060"/>
                </a:solidFill>
                <a:latin typeface="Times New Roman" panose="02020603050405020304" pitchFamily="18" charset="0"/>
                <a:cs typeface="Times New Roman" panose="02020603050405020304" pitchFamily="18" charset="0"/>
              </a:rPr>
              <a:t>«Зараз будь-який конфлікт у школі називають булінгом, і кожен, як хоче, залякує та маніпулює цим правопорушенням».</a:t>
            </a:r>
            <a:br>
              <a:rPr lang="uk-UA" sz="2400" b="1" dirty="0">
                <a:solidFill>
                  <a:srgbClr val="002060"/>
                </a:solidFill>
                <a:latin typeface="Times New Roman" panose="02020603050405020304" pitchFamily="18" charset="0"/>
                <a:cs typeface="Times New Roman" panose="02020603050405020304" pitchFamily="18" charset="0"/>
              </a:rPr>
            </a:br>
            <a:br>
              <a:rPr lang="uk-UA" sz="2400" b="1" dirty="0">
                <a:solidFill>
                  <a:srgbClr val="002060"/>
                </a:solidFill>
                <a:latin typeface="Times New Roman" panose="02020603050405020304" pitchFamily="18" charset="0"/>
                <a:cs typeface="Times New Roman" panose="02020603050405020304" pitchFamily="18" charset="0"/>
              </a:rPr>
            </a:br>
            <a:r>
              <a:rPr lang="uk-UA" sz="2000" u="sng" dirty="0">
                <a:solidFill>
                  <a:srgbClr val="002060"/>
                </a:solidFill>
                <a:latin typeface="Times New Roman" panose="02020603050405020304" pitchFamily="18" charset="0"/>
                <a:cs typeface="Times New Roman" panose="02020603050405020304" pitchFamily="18" charset="0"/>
              </a:rPr>
              <a:t>Реальність судової практики:</a:t>
            </a:r>
            <a:br>
              <a:rPr lang="uk-UA" sz="2000" u="sng" dirty="0">
                <a:solidFill>
                  <a:srgbClr val="002060"/>
                </a:solidFill>
                <a:latin typeface="Times New Roman" panose="02020603050405020304" pitchFamily="18" charset="0"/>
                <a:cs typeface="Times New Roman" panose="02020603050405020304" pitchFamily="18" charset="0"/>
              </a:rPr>
            </a:br>
            <a:br>
              <a:rPr lang="uk-UA" sz="1600" u="sng" dirty="0">
                <a:solidFill>
                  <a:srgbClr val="C00000"/>
                </a:solidFill>
                <a:latin typeface="Times New Roman" panose="02020603050405020304" pitchFamily="18" charset="0"/>
                <a:cs typeface="Times New Roman" panose="02020603050405020304" pitchFamily="18" charset="0"/>
              </a:rPr>
            </a:br>
            <a:r>
              <a:rPr lang="uk-UA" sz="1600" dirty="0">
                <a:solidFill>
                  <a:srgbClr val="00B050"/>
                </a:solidFill>
                <a:latin typeface="Times New Roman" panose="02020603050405020304" pitchFamily="18" charset="0"/>
                <a:cs typeface="Times New Roman" panose="02020603050405020304" pitchFamily="18" charset="0"/>
              </a:rPr>
              <a:t>Аналізуючи відмінність булінгу  від  конфлікту,  звернемо увагу на судову практику  з цього питання, яка є показовою.  Так,  Київський  апеляційний суд 24 квітня 2019 року скасував постанову судді  Оболонського районного суду  м. Києва від 3 квітня 2019 року,  згідно з якою матір неповнолітнього було визнано винною у  вчиненні ним булінгу стосовно  іншої дитини в закладі освіти  та застосовано адміністративне  стягнення  у  виді  штрафу  (</a:t>
            </a:r>
            <a:r>
              <a:rPr lang="uk-UA" sz="1600" dirty="0">
                <a:solidFill>
                  <a:srgbClr val="00B050"/>
                </a:solidFill>
                <a:latin typeface="Times New Roman" panose="02020603050405020304" pitchFamily="18" charset="0"/>
                <a:cs typeface="Times New Roman" panose="02020603050405020304" pitchFamily="18" charset="0"/>
                <a:hlinkClick r:id="rId3"/>
              </a:rPr>
              <a:t>http://www.reyestr.court.gov.ua/Review/81424556</a:t>
            </a:r>
            <a:r>
              <a:rPr lang="uk-UA" sz="1600" dirty="0">
                <a:solidFill>
                  <a:srgbClr val="00B050"/>
                </a:solidFill>
                <a:latin typeface="Times New Roman" panose="02020603050405020304" pitchFamily="18" charset="0"/>
                <a:cs typeface="Times New Roman" panose="02020603050405020304" pitchFamily="18" charset="0"/>
              </a:rPr>
              <a:t>). В апеляційній скарзі апелянт просила  скасувати постанову щодо неї,  посилаючись на невідповідність  висновків суду фактичним обставинам справи, вважає, що  судом  допущено  юридично  необґрунтовану  кваліфікацію  дій її сина як булінг, оскільки  підстав для такої кваліфікації  шкільного конфлікту — не було.  Мала місце бійка між хлопцями, ніякої повторюваності насилля з боку її сина не було, а  штовхання дітей один з одним  на перервах не може кваліфікуватися як булінг.</a:t>
            </a:r>
            <a:br>
              <a:rPr lang="uk-UA" sz="1600" dirty="0">
                <a:solidFill>
                  <a:srgbClr val="00B050"/>
                </a:solidFill>
                <a:latin typeface="Times New Roman" panose="02020603050405020304" pitchFamily="18" charset="0"/>
                <a:cs typeface="Times New Roman" panose="02020603050405020304" pitchFamily="18" charset="0"/>
              </a:rPr>
            </a:br>
            <a:br>
              <a:rPr lang="uk-UA" sz="1600" dirty="0">
                <a:solidFill>
                  <a:srgbClr val="00B050"/>
                </a:solidFill>
                <a:latin typeface="Times New Roman" panose="02020603050405020304" pitchFamily="18" charset="0"/>
                <a:cs typeface="Times New Roman" panose="02020603050405020304" pitchFamily="18" charset="0"/>
              </a:rPr>
            </a:br>
            <a:r>
              <a:rPr lang="uk-UA" sz="1600" dirty="0">
                <a:solidFill>
                  <a:srgbClr val="00B050"/>
                </a:solidFill>
                <a:latin typeface="Times New Roman" panose="02020603050405020304" pitchFamily="18" charset="0"/>
                <a:cs typeface="Times New Roman" panose="02020603050405020304" pitchFamily="18" charset="0"/>
              </a:rPr>
              <a:t>Цікавим видається і рішення  Білоцерківського міськрайонного суду Київської області від 19  лютого 2019 року № 357/1837/19  у  справі  про  адміністративне  правопорушення за ч. 1 статті  173-4  КУпАП  відносно  вчительки англійської мови, яка  нібито цькувала одного зі своїх  учнів. За поясненнями вчителя,  неприязні стосунки склалися в  неї з батьками учня, які постійно налаштовували його проти  неї, ніякої агресії щодо дитини  в неї не було. Проаналізувавши  обставини справи, суд констатував наявність давніх неприязних  стосунків між батьками та вчителем і у зв’язку з недостатністю  наведених доказів вини вчителя  щодо вчинення нею булінгу дитини постановив закрити справу, бо у діях останньої відсутні  подія і склад адміністративного  правопорушення.</a:t>
            </a:r>
            <a:endParaRPr lang="uk-UA"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511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814286" y="142421"/>
            <a:ext cx="10145485" cy="6715579"/>
          </a:xfrm>
        </p:spPr>
        <p:txBody>
          <a:bodyPr>
            <a:noAutofit/>
          </a:bodyPr>
          <a:lstStyle/>
          <a:p>
            <a:r>
              <a:rPr lang="uk-UA" sz="2000" u="sng" dirty="0">
                <a:solidFill>
                  <a:srgbClr val="002060"/>
                </a:solidFill>
                <a:latin typeface="Times New Roman" panose="02020603050405020304" pitchFamily="18" charset="0"/>
                <a:cs typeface="Times New Roman" panose="02020603050405020304" pitchFamily="18" charset="0"/>
              </a:rPr>
              <a:t>Міф третій: </a:t>
            </a:r>
            <a:br>
              <a:rPr lang="uk-UA" sz="2000" dirty="0">
                <a:solidFill>
                  <a:srgbClr val="002060"/>
                </a:solidFill>
                <a:latin typeface="Times New Roman" panose="02020603050405020304" pitchFamily="18" charset="0"/>
                <a:cs typeface="Times New Roman" panose="02020603050405020304" pitchFamily="18" charset="0"/>
              </a:rPr>
            </a:br>
            <a:r>
              <a:rPr lang="uk-UA" sz="2000" b="1" dirty="0">
                <a:solidFill>
                  <a:srgbClr val="002060"/>
                </a:solidFill>
                <a:latin typeface="Times New Roman" panose="02020603050405020304" pitchFamily="18" charset="0"/>
                <a:cs typeface="Times New Roman" panose="02020603050405020304" pitchFamily="18" charset="0"/>
              </a:rPr>
              <a:t>«Сучасні діти добре знають свої права і можуть розпізнавати їх порушення, володіють інформацією до кого звернутися у разі чинення насильства і вірять, що відповідальні дорослі прийдуть на допомогу».</a:t>
            </a:r>
            <a:br>
              <a:rPr lang="uk-UA" sz="2000" b="1" dirty="0">
                <a:solidFill>
                  <a:srgbClr val="002060"/>
                </a:solidFill>
                <a:latin typeface="Times New Roman" panose="02020603050405020304" pitchFamily="18" charset="0"/>
                <a:cs typeface="Times New Roman" panose="02020603050405020304" pitchFamily="18" charset="0"/>
              </a:rPr>
            </a:br>
            <a:br>
              <a:rPr lang="uk-UA" sz="2000" b="1" dirty="0">
                <a:solidFill>
                  <a:srgbClr val="002060"/>
                </a:solidFill>
                <a:latin typeface="Times New Roman" panose="02020603050405020304" pitchFamily="18" charset="0"/>
                <a:cs typeface="Times New Roman" panose="02020603050405020304" pitchFamily="18" charset="0"/>
              </a:rPr>
            </a:br>
            <a:r>
              <a:rPr lang="uk-UA" sz="2000" u="sng" dirty="0">
                <a:solidFill>
                  <a:srgbClr val="C00000"/>
                </a:solidFill>
                <a:latin typeface="Times New Roman" panose="02020603050405020304" pitchFamily="18" charset="0"/>
                <a:cs typeface="Times New Roman" panose="02020603050405020304" pitchFamily="18" charset="0"/>
              </a:rPr>
              <a:t>Реальність:</a:t>
            </a:r>
            <a:br>
              <a:rPr lang="uk-UA" sz="2000" u="sng" dirty="0">
                <a:solidFill>
                  <a:srgbClr val="00B050"/>
                </a:solidFill>
                <a:latin typeface="Times New Roman" panose="02020603050405020304" pitchFamily="18" charset="0"/>
                <a:cs typeface="Times New Roman" panose="02020603050405020304" pitchFamily="18" charset="0"/>
              </a:rPr>
            </a:br>
            <a:r>
              <a:rPr lang="uk-UA" sz="2000" b="1" dirty="0">
                <a:solidFill>
                  <a:srgbClr val="002060"/>
                </a:solidFill>
                <a:latin typeface="Times New Roman" panose="02020603050405020304" pitchFamily="18" charset="0"/>
                <a:cs typeface="Times New Roman" panose="02020603050405020304" pitchFamily="18" charset="0"/>
              </a:rPr>
              <a:t>Необхідно усвідомлювати, що права  не безмежні, і закінчуються там,  де  починаються  права  іншої  людини. Не знаєш своїх прав —  не можеш зорієнтуватися, коли  їх  порушують.  А  порушення  прав може вилитися в насильницькі дії.</a:t>
            </a:r>
            <a:br>
              <a:rPr lang="uk-UA" sz="2000" b="1" dirty="0">
                <a:solidFill>
                  <a:srgbClr val="002060"/>
                </a:solidFill>
                <a:latin typeface="Times New Roman" panose="02020603050405020304" pitchFamily="18" charset="0"/>
                <a:cs typeface="Times New Roman" panose="02020603050405020304" pitchFamily="18" charset="0"/>
              </a:rPr>
            </a:br>
            <a:br>
              <a:rPr lang="uk-UA" sz="2000" b="1" dirty="0">
                <a:solidFill>
                  <a:srgbClr val="002060"/>
                </a:solidFill>
                <a:latin typeface="Times New Roman" panose="02020603050405020304" pitchFamily="18" charset="0"/>
                <a:cs typeface="Times New Roman" panose="02020603050405020304" pitchFamily="18" charset="0"/>
              </a:rPr>
            </a:br>
            <a:r>
              <a:rPr lang="uk-UA" sz="2000" b="1" dirty="0">
                <a:solidFill>
                  <a:srgbClr val="002060"/>
                </a:solidFill>
                <a:latin typeface="Times New Roman" panose="02020603050405020304" pitchFamily="18" charset="0"/>
                <a:cs typeface="Times New Roman" panose="02020603050405020304" pitchFamily="18" charset="0"/>
              </a:rPr>
              <a:t>Діти добре розпізнають фізичне насильство, плутаються  в економічному, не визнають  психологічного  та  соромляться сексуального, при тому що  досить часто до нього вдаються,  не  розуміючи  наслідків.</a:t>
            </a:r>
            <a:br>
              <a:rPr lang="uk-UA" sz="2000" b="1" dirty="0">
                <a:solidFill>
                  <a:srgbClr val="002060"/>
                </a:solidFill>
                <a:latin typeface="Times New Roman" panose="02020603050405020304" pitchFamily="18" charset="0"/>
                <a:cs typeface="Times New Roman" panose="02020603050405020304" pitchFamily="18" charset="0"/>
              </a:rPr>
            </a:br>
            <a:br>
              <a:rPr lang="uk-UA" sz="2000" b="1" dirty="0">
                <a:solidFill>
                  <a:srgbClr val="00B050"/>
                </a:solidFill>
                <a:latin typeface="Times New Roman" panose="02020603050405020304" pitchFamily="18" charset="0"/>
                <a:cs typeface="Times New Roman" panose="02020603050405020304" pitchFamily="18" charset="0"/>
              </a:rPr>
            </a:br>
            <a:r>
              <a:rPr lang="uk-UA" sz="1800" b="1" dirty="0">
                <a:solidFill>
                  <a:srgbClr val="00B050"/>
                </a:solidFill>
                <a:latin typeface="Times New Roman" panose="02020603050405020304" pitchFamily="18" charset="0"/>
                <a:cs typeface="Times New Roman" panose="02020603050405020304" pitchFamily="18" charset="0"/>
              </a:rPr>
              <a:t>До речі, перше рішення суду  про булінг, прийняте 5 лютого  2019  року  в  Бориспільському  міськрайонному суді Київської  області,  стосувалося  проявів  психологічного та сексуального  насильства дитини щодо своєї  ровесниці в школі із застосуванням  засобів  електронних  комунікацій, а саме поширення  непристойних  фото  в  мережі  «Інстаграм». «Жарт» кривдниці  обернувся для її батьків стягненням  у  вигляді  штрафу  в  розмірі 50 неоподатковуваних  мінімумів  доходів  громадян  (850гривень) та судового збору  (384 гривні). З рішенням суду  можна ознайомитися за посиланням </a:t>
            </a:r>
            <a:r>
              <a:rPr lang="en-US" sz="1800" b="1" dirty="0">
                <a:solidFill>
                  <a:srgbClr val="00B050"/>
                </a:solidFill>
                <a:latin typeface="Times New Roman" panose="02020603050405020304" pitchFamily="18" charset="0"/>
                <a:cs typeface="Times New Roman" panose="02020603050405020304" pitchFamily="18" charset="0"/>
              </a:rPr>
              <a:t>http://reyestr.court.gov. </a:t>
            </a:r>
            <a:r>
              <a:rPr lang="en-US" sz="1800" b="1" dirty="0" err="1">
                <a:solidFill>
                  <a:srgbClr val="00B050"/>
                </a:solidFill>
                <a:latin typeface="Times New Roman" panose="02020603050405020304" pitchFamily="18" charset="0"/>
                <a:cs typeface="Times New Roman" panose="02020603050405020304" pitchFamily="18" charset="0"/>
              </a:rPr>
              <a:t>ua</a:t>
            </a:r>
            <a:r>
              <a:rPr lang="en-US" sz="1800" b="1" dirty="0">
                <a:solidFill>
                  <a:srgbClr val="00B050"/>
                </a:solidFill>
                <a:latin typeface="Times New Roman" panose="02020603050405020304" pitchFamily="18" charset="0"/>
                <a:cs typeface="Times New Roman" panose="02020603050405020304" pitchFamily="18" charset="0"/>
              </a:rPr>
              <a:t>/Review/79641598.</a:t>
            </a:r>
            <a:br>
              <a:rPr lang="en-US" sz="1800" b="1" dirty="0">
                <a:solidFill>
                  <a:srgbClr val="00B050"/>
                </a:solidFill>
                <a:latin typeface="Times New Roman" panose="02020603050405020304" pitchFamily="18" charset="0"/>
                <a:cs typeface="Times New Roman" panose="02020603050405020304" pitchFamily="18" charset="0"/>
              </a:rPr>
            </a:br>
            <a:br>
              <a:rPr lang="en-US" sz="1800" b="1" dirty="0">
                <a:solidFill>
                  <a:srgbClr val="00B050"/>
                </a:solidFill>
                <a:latin typeface="Times New Roman" panose="02020603050405020304" pitchFamily="18" charset="0"/>
                <a:cs typeface="Times New Roman" panose="02020603050405020304" pitchFamily="18" charset="0"/>
              </a:rPr>
            </a:br>
            <a:endParaRPr lang="uk-UA" sz="2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862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r>
              <a:rPr lang="uk-UA" sz="1800" b="1" dirty="0">
                <a:solidFill>
                  <a:srgbClr val="0070C0"/>
                </a:solidFill>
                <a:latin typeface="Times New Roman" panose="02020603050405020304" pitchFamily="18" charset="0"/>
                <a:cs typeface="Times New Roman" panose="02020603050405020304" pitchFamily="18" charset="0"/>
              </a:rPr>
              <a:t>Психологічне насильство</a:t>
            </a:r>
            <a:br>
              <a:rPr lang="uk-UA" sz="1800" b="1" dirty="0">
                <a:solidFill>
                  <a:srgbClr val="0070C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120. Доведення до самогубства</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129. Погроза вбивством</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195. Погроза знищення майна</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123. Умисне тяжке тілесне ушкодження, заподіяне у стані сильного душевного хвилювання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136. Ненадання допомоги особі, яка перебуває в небезпечному для життя стані</a:t>
            </a:r>
            <a:br>
              <a:rPr lang="uk-UA" sz="1400" dirty="0">
                <a:solidFill>
                  <a:srgbClr val="002060"/>
                </a:solidFill>
                <a:latin typeface="Times New Roman" panose="02020603050405020304" pitchFamily="18" charset="0"/>
                <a:cs typeface="Times New Roman" panose="02020603050405020304" pitchFamily="18" charset="0"/>
              </a:rPr>
            </a:br>
            <a:br>
              <a:rPr lang="uk-UA" sz="1800" dirty="0">
                <a:solidFill>
                  <a:srgbClr val="002060"/>
                </a:solidFill>
                <a:latin typeface="Times New Roman" panose="02020603050405020304" pitchFamily="18" charset="0"/>
                <a:cs typeface="Times New Roman" panose="02020603050405020304" pitchFamily="18" charset="0"/>
              </a:rPr>
            </a:br>
            <a:r>
              <a:rPr lang="uk-UA" sz="1800" b="1" dirty="0">
                <a:solidFill>
                  <a:srgbClr val="0070C0"/>
                </a:solidFill>
                <a:latin typeface="Times New Roman" panose="02020603050405020304" pitchFamily="18" charset="0"/>
                <a:cs typeface="Times New Roman" panose="02020603050405020304" pitchFamily="18" charset="0"/>
              </a:rPr>
              <a:t>Економічне насильство</a:t>
            </a:r>
            <a:br>
              <a:rPr lang="uk-UA" sz="1800" b="1" dirty="0">
                <a:solidFill>
                  <a:srgbClr val="0070C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185. Крадіжка</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186. Грабіж</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187. Розбій</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189. Вимагання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194. Умисне знищення або пошкодження майна</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196. Необережне знищення або пошкодження майна</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800" b="1" dirty="0">
                <a:solidFill>
                  <a:srgbClr val="0070C0"/>
                </a:solidFill>
                <a:latin typeface="Times New Roman" panose="02020603050405020304" pitchFamily="18" charset="0"/>
                <a:cs typeface="Times New Roman" panose="02020603050405020304" pitchFamily="18" charset="0"/>
              </a:rPr>
              <a:t>Фізичне насильство</a:t>
            </a:r>
            <a:br>
              <a:rPr lang="uk-UA" sz="1800" b="1" dirty="0">
                <a:solidFill>
                  <a:srgbClr val="0070C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119. Вбивство через необережність</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121. Умисне тяжке тілесне ушкодження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122. Умисне середньої тяжкості тілесне ушкодження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124. Умисне заподіяння тяжких тілесних ушкоджень у разі перевищення меж необхідної оборони</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125. Умисне легке тілесне ушкодження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126. Побої і мордування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127. Катування</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128. Необережне тяжке або середньої тяжкості тілесне ушкодження</a:t>
            </a:r>
            <a:br>
              <a:rPr lang="uk-UA" sz="1400" b="1" dirty="0">
                <a:solidFill>
                  <a:srgbClr val="0070C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137. Неналежне виконання обов'язків щодо охорони життя та здоров'я дітей</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146. Незаконне позбавлення волі або викрадення людини</a:t>
            </a:r>
            <a:br>
              <a:rPr lang="uk-UA" sz="1400" dirty="0">
                <a:solidFill>
                  <a:srgbClr val="002060"/>
                </a:solidFill>
                <a:latin typeface="Times New Roman" panose="02020603050405020304" pitchFamily="18" charset="0"/>
                <a:cs typeface="Times New Roman" panose="02020603050405020304" pitchFamily="18" charset="0"/>
              </a:rPr>
            </a:br>
            <a:br>
              <a:rPr lang="uk-UA" sz="1400" dirty="0">
                <a:solidFill>
                  <a:srgbClr val="002060"/>
                </a:solidFill>
                <a:latin typeface="Times New Roman" panose="02020603050405020304" pitchFamily="18" charset="0"/>
                <a:cs typeface="Times New Roman" panose="02020603050405020304" pitchFamily="18" charset="0"/>
              </a:rPr>
            </a:br>
            <a:r>
              <a:rPr lang="uk-UA" sz="1600" b="1" dirty="0">
                <a:solidFill>
                  <a:srgbClr val="0070C0"/>
                </a:solidFill>
                <a:latin typeface="Times New Roman" panose="02020603050405020304" pitchFamily="18" charset="0"/>
                <a:cs typeface="Times New Roman" panose="02020603050405020304" pitchFamily="18" charset="0"/>
              </a:rPr>
              <a:t>Сексуальне насильство</a:t>
            </a:r>
            <a:br>
              <a:rPr lang="uk-UA" sz="12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153. Сексуальне насильство</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154. Примушування до вступу в статевий зв'язок</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155. Статеві зносини з особою, яка не досягла шістнадцятирічного віку</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156. Розбещення неповнолітніх</a:t>
            </a:r>
            <a:br>
              <a:rPr lang="uk-UA" sz="1400" dirty="0">
                <a:solidFill>
                  <a:srgbClr val="002060"/>
                </a:solidFill>
                <a:latin typeface="Times New Roman" panose="02020603050405020304" pitchFamily="18" charset="0"/>
                <a:cs typeface="Times New Roman" panose="02020603050405020304" pitchFamily="18" charset="0"/>
              </a:rPr>
            </a:br>
            <a:r>
              <a:rPr lang="uk-UA" sz="1400" dirty="0">
                <a:solidFill>
                  <a:srgbClr val="002060"/>
                </a:solidFill>
                <a:latin typeface="Times New Roman" panose="02020603050405020304" pitchFamily="18" charset="0"/>
                <a:cs typeface="Times New Roman" panose="02020603050405020304" pitchFamily="18" charset="0"/>
              </a:rPr>
              <a:t>Стаття 301. Ввезення, виготовлення, збут і розповсюдження порнографічних предметів</a:t>
            </a:r>
            <a:br>
              <a:rPr lang="uk-UA" sz="1200" dirty="0">
                <a:solidFill>
                  <a:srgbClr val="002060"/>
                </a:solidFill>
                <a:latin typeface="Times New Roman" panose="02020603050405020304" pitchFamily="18" charset="0"/>
                <a:cs typeface="Times New Roman" panose="02020603050405020304" pitchFamily="18" charset="0"/>
              </a:rPr>
            </a:br>
            <a:br>
              <a:rPr lang="uk-UA" sz="1200" dirty="0">
                <a:solidFill>
                  <a:srgbClr val="002060"/>
                </a:solidFill>
                <a:latin typeface="Times New Roman" panose="02020603050405020304" pitchFamily="18" charset="0"/>
                <a:cs typeface="Times New Roman" panose="02020603050405020304" pitchFamily="18" charset="0"/>
              </a:rPr>
            </a:br>
            <a:endParaRPr lang="uk-UA" sz="12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0" y="4455968"/>
            <a:ext cx="1908213" cy="2402032"/>
          </a:xfrm>
          <a:prstGeom prst="rect">
            <a:avLst/>
          </a:prstGeom>
        </p:spPr>
      </p:pic>
    </p:spTree>
    <p:extLst>
      <p:ext uri="{BB962C8B-B14F-4D97-AF65-F5344CB8AC3E}">
        <p14:creationId xmlns:p14="http://schemas.microsoft.com/office/powerpoint/2010/main" val="372980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r>
              <a:rPr lang="uk-UA" sz="2400" u="sng" dirty="0">
                <a:solidFill>
                  <a:srgbClr val="002060"/>
                </a:solidFill>
                <a:latin typeface="Times New Roman" panose="02020603050405020304" pitchFamily="18" charset="0"/>
                <a:cs typeface="Times New Roman" panose="02020603050405020304" pitchFamily="18" charset="0"/>
              </a:rPr>
              <a:t>Міф четвертий: </a:t>
            </a:r>
            <a:br>
              <a:rPr lang="uk-UA" sz="2400" u="sng" dirty="0">
                <a:solidFill>
                  <a:srgbClr val="002060"/>
                </a:solidFill>
                <a:latin typeface="Times New Roman" panose="02020603050405020304" pitchFamily="18" charset="0"/>
                <a:cs typeface="Times New Roman" panose="02020603050405020304" pitchFamily="18" charset="0"/>
              </a:rPr>
            </a:br>
            <a:r>
              <a:rPr lang="uk-UA" sz="2400" b="1" dirty="0">
                <a:solidFill>
                  <a:srgbClr val="002060"/>
                </a:solidFill>
                <a:latin typeface="Times New Roman" panose="02020603050405020304" pitchFamily="18" charset="0"/>
                <a:cs typeface="Times New Roman" panose="02020603050405020304" pitchFamily="18" charset="0"/>
              </a:rPr>
              <a:t>«Вихованням має займатися школа. Те, що моя дитина агресивно поводить себе у школі, — провина педагогів, які не організували процес таким чином, щоб моїй дитині було цікаво й вона не гаяла час на дурниці».</a:t>
            </a:r>
            <a:br>
              <a:rPr lang="uk-UA" sz="2400" b="1" dirty="0">
                <a:solidFill>
                  <a:srgbClr val="002060"/>
                </a:solidFill>
                <a:latin typeface="Times New Roman" panose="02020603050405020304" pitchFamily="18" charset="0"/>
                <a:cs typeface="Times New Roman" panose="02020603050405020304" pitchFamily="18" charset="0"/>
              </a:rPr>
            </a:br>
            <a:br>
              <a:rPr lang="uk-UA" sz="2400" b="1" dirty="0">
                <a:solidFill>
                  <a:srgbClr val="002060"/>
                </a:solidFill>
                <a:latin typeface="Times New Roman" panose="02020603050405020304" pitchFamily="18" charset="0"/>
                <a:cs typeface="Times New Roman" panose="02020603050405020304" pitchFamily="18" charset="0"/>
              </a:rPr>
            </a:br>
            <a:r>
              <a:rPr lang="uk-UA" sz="2400" u="sng" dirty="0">
                <a:solidFill>
                  <a:srgbClr val="FF0000"/>
                </a:solidFill>
                <a:latin typeface="Times New Roman" panose="02020603050405020304" pitchFamily="18" charset="0"/>
                <a:cs typeface="Times New Roman" panose="02020603050405020304" pitchFamily="18" charset="0"/>
              </a:rPr>
              <a:t>Реальність: </a:t>
            </a:r>
            <a:br>
              <a:rPr lang="uk-UA" sz="2400" u="sng" dirty="0">
                <a:solidFill>
                  <a:srgbClr val="FF000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Виховання дитини починається із сім’ї. Дитина — ходячий симптом того, що відбувається вдома. Якщо вона свідок насильства, агресивної поведінки, деспотичного стилю виховання, систематичного приниження або з браком уваги, турботи, любові батьків, або залюблена до вседозволеності, без відчуття допустимих меж у спілкуванні тощо, то вона такою і виростає. Головне, що потрібно відзначити, — дитина наслідує ті норми поведінки, які вона бачить у сім’ї.</a:t>
            </a:r>
            <a:br>
              <a:rPr lang="uk-UA" sz="2400" dirty="0">
                <a:solidFill>
                  <a:srgbClr val="002060"/>
                </a:solidFill>
                <a:latin typeface="Times New Roman" panose="02020603050405020304" pitchFamily="18" charset="0"/>
                <a:cs typeface="Times New Roman" panose="02020603050405020304" pitchFamily="18" charset="0"/>
              </a:rPr>
            </a:br>
            <a:br>
              <a:rPr lang="uk-UA" sz="2400" dirty="0">
                <a:solidFill>
                  <a:srgbClr val="002060"/>
                </a:solidFill>
                <a:latin typeface="Times New Roman" panose="02020603050405020304" pitchFamily="18" charset="0"/>
                <a:cs typeface="Times New Roman" panose="02020603050405020304" pitchFamily="18" charset="0"/>
              </a:rPr>
            </a:br>
            <a:r>
              <a:rPr lang="uk-UA" sz="2400" dirty="0">
                <a:solidFill>
                  <a:srgbClr val="002060"/>
                </a:solidFill>
                <a:latin typeface="Times New Roman" panose="02020603050405020304" pitchFamily="18" charset="0"/>
                <a:cs typeface="Times New Roman" panose="02020603050405020304" pitchFamily="18" charset="0"/>
              </a:rPr>
              <a:t>Насильницька поведінка в першу чергу викликає питання до батьків щодо відповідальності за один з основних їх обов’язків — належне виховання дітей.</a:t>
            </a:r>
          </a:p>
        </p:txBody>
      </p:sp>
    </p:spTree>
    <p:extLst>
      <p:ext uri="{BB962C8B-B14F-4D97-AF65-F5344CB8AC3E}">
        <p14:creationId xmlns:p14="http://schemas.microsoft.com/office/powerpoint/2010/main" val="1186320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Рисунок 2"/>
          <p:cNvPicPr>
            <a:picLocks noChangeAspect="1"/>
          </p:cNvPicPr>
          <p:nvPr/>
        </p:nvPicPr>
        <p:blipFill>
          <a:blip r:embed="rId3"/>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pPr algn="just"/>
            <a:endParaRPr lang="uk-UA"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552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pPr algn="ctr"/>
            <a:r>
              <a:rPr lang="uk-UA" sz="3200" b="1" dirty="0">
                <a:solidFill>
                  <a:srgbClr val="002060"/>
                </a:solidFill>
                <a:latin typeface="Times New Roman" panose="02020603050405020304" pitchFamily="18" charset="0"/>
                <a:cs typeface="Times New Roman" panose="02020603050405020304" pitchFamily="18" charset="0"/>
              </a:rPr>
              <a:t>Україна посідає </a:t>
            </a:r>
            <a:r>
              <a:rPr lang="uk-UA" sz="3200" b="1" dirty="0">
                <a:solidFill>
                  <a:srgbClr val="C00000"/>
                </a:solidFill>
                <a:latin typeface="Times New Roman" panose="02020603050405020304" pitchFamily="18" charset="0"/>
                <a:cs typeface="Times New Roman" panose="02020603050405020304" pitchFamily="18" charset="0"/>
              </a:rPr>
              <a:t>четверте місце </a:t>
            </a:r>
            <a:r>
              <a:rPr lang="uk-UA" sz="3200" b="1" dirty="0">
                <a:solidFill>
                  <a:srgbClr val="002060"/>
                </a:solidFill>
                <a:latin typeface="Times New Roman" panose="02020603050405020304" pitchFamily="18" charset="0"/>
                <a:cs typeface="Times New Roman" panose="02020603050405020304" pitchFamily="18" charset="0"/>
              </a:rPr>
              <a:t>у світі за рівнем підліткової агресії, після Росії, Албанії та Білорусі</a:t>
            </a:r>
            <a:br>
              <a:rPr lang="uk-UA" sz="3200" b="1" dirty="0">
                <a:solidFill>
                  <a:srgbClr val="002060"/>
                </a:solidFill>
                <a:latin typeface="Times New Roman" panose="02020603050405020304" pitchFamily="18" charset="0"/>
                <a:cs typeface="Times New Roman" panose="02020603050405020304" pitchFamily="18" charset="0"/>
              </a:rPr>
            </a:br>
            <a:br>
              <a:rPr lang="uk-UA" sz="3200" b="1"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r>
              <a:rPr lang="uk-UA" sz="3200" dirty="0">
                <a:solidFill>
                  <a:srgbClr val="002060"/>
                </a:solidFill>
                <a:latin typeface="Times New Roman" panose="02020603050405020304" pitchFamily="18" charset="0"/>
                <a:cs typeface="Times New Roman" panose="02020603050405020304" pitchFamily="18" charset="0"/>
              </a:rPr>
              <a:t> </a:t>
            </a:r>
            <a:br>
              <a:rPr lang="uk-UA" sz="3200" dirty="0">
                <a:solidFill>
                  <a:srgbClr val="002060"/>
                </a:solidFill>
                <a:latin typeface="Times New Roman" panose="02020603050405020304" pitchFamily="18" charset="0"/>
                <a:cs typeface="Times New Roman" panose="02020603050405020304" pitchFamily="18" charset="0"/>
              </a:rPr>
            </a:br>
            <a:br>
              <a:rPr lang="uk-UA" sz="3200" dirty="0">
                <a:solidFill>
                  <a:srgbClr val="002060"/>
                </a:solidFill>
                <a:latin typeface="Times New Roman" panose="02020603050405020304" pitchFamily="18" charset="0"/>
                <a:cs typeface="Times New Roman" panose="02020603050405020304" pitchFamily="18" charset="0"/>
              </a:rPr>
            </a:br>
            <a:endParaRPr lang="uk-UA" sz="2400" b="1"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3846286" y="2399968"/>
            <a:ext cx="6328227" cy="4015345"/>
          </a:xfrm>
          <a:prstGeom prst="rect">
            <a:avLst/>
          </a:prstGeom>
        </p:spPr>
      </p:pic>
    </p:spTree>
    <p:extLst>
      <p:ext uri="{BB962C8B-B14F-4D97-AF65-F5344CB8AC3E}">
        <p14:creationId xmlns:p14="http://schemas.microsoft.com/office/powerpoint/2010/main" val="143969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401782" y="126134"/>
            <a:ext cx="10932886" cy="4903561"/>
          </a:xfrm>
        </p:spPr>
        <p:txBody>
          <a:bodyPr>
            <a:noAutofit/>
          </a:bodyPr>
          <a:lstStyle/>
          <a:p>
            <a:r>
              <a:rPr lang="uk-UA" sz="2400" b="1" u="sng" dirty="0">
                <a:solidFill>
                  <a:srgbClr val="0070C0"/>
                </a:solidFill>
                <a:latin typeface="Times New Roman" panose="02020603050405020304" pitchFamily="18" charset="0"/>
                <a:cs typeface="Times New Roman" panose="02020603050405020304" pitchFamily="18" charset="0"/>
              </a:rPr>
              <a:t>СТАТТЯ 37. </a:t>
            </a:r>
            <a:br>
              <a:rPr lang="uk-UA" sz="2800" b="1" u="sng" dirty="0">
                <a:solidFill>
                  <a:srgbClr val="0070C0"/>
                </a:solidFill>
                <a:latin typeface="Times New Roman" panose="02020603050405020304" pitchFamily="18" charset="0"/>
                <a:cs typeface="Times New Roman" panose="02020603050405020304" pitchFamily="18" charset="0"/>
              </a:rPr>
            </a:br>
            <a:br>
              <a:rPr lang="uk-UA" sz="2800" b="1" u="sng" dirty="0">
                <a:solidFill>
                  <a:srgbClr val="0070C0"/>
                </a:solidFill>
                <a:latin typeface="Times New Roman" panose="02020603050405020304" pitchFamily="18" charset="0"/>
                <a:cs typeface="Times New Roman" panose="02020603050405020304" pitchFamily="18" charset="0"/>
              </a:rPr>
            </a:br>
            <a:r>
              <a:rPr lang="uk-UA" sz="2800" dirty="0">
                <a:solidFill>
                  <a:srgbClr val="002060"/>
                </a:solidFill>
                <a:latin typeface="Times New Roman" panose="02020603050405020304" pitchFamily="18" charset="0"/>
                <a:cs typeface="Times New Roman" panose="02020603050405020304" pitchFamily="18" charset="0"/>
              </a:rPr>
              <a:t>«</a:t>
            </a:r>
            <a:r>
              <a:rPr lang="uk-UA" sz="2800" b="1" dirty="0">
                <a:solidFill>
                  <a:srgbClr val="002060"/>
                </a:solidFill>
                <a:latin typeface="Times New Roman" panose="02020603050405020304" pitchFamily="18" charset="0"/>
                <a:cs typeface="Times New Roman" panose="02020603050405020304" pitchFamily="18" charset="0"/>
              </a:rPr>
              <a:t>Засновник</a:t>
            </a:r>
            <a:r>
              <a:rPr lang="uk-UA" sz="2800" dirty="0">
                <a:solidFill>
                  <a:srgbClr val="002060"/>
                </a:solidFill>
                <a:latin typeface="Times New Roman" panose="02020603050405020304" pitchFamily="18" charset="0"/>
                <a:cs typeface="Times New Roman" panose="02020603050405020304" pitchFamily="18" charset="0"/>
              </a:rPr>
              <a:t> освітнього закладу </a:t>
            </a:r>
            <a:r>
              <a:rPr lang="uk-UA" sz="2800" b="1" dirty="0">
                <a:solidFill>
                  <a:srgbClr val="002060"/>
                </a:solidFill>
                <a:latin typeface="Times New Roman" panose="02020603050405020304" pitchFamily="18" charset="0"/>
                <a:cs typeface="Times New Roman" panose="02020603050405020304" pitchFamily="18" charset="0"/>
              </a:rPr>
              <a:t>здійснює контроль за недопущенням привілеїв чи обмежень (дискримінації) </a:t>
            </a:r>
            <a:r>
              <a:rPr lang="uk-UA" sz="2800" dirty="0">
                <a:solidFill>
                  <a:srgbClr val="002060"/>
                </a:solidFill>
                <a:latin typeface="Times New Roman" panose="02020603050405020304" pitchFamily="18" charset="0"/>
                <a:cs typeface="Times New Roman" panose="02020603050405020304" pitchFamily="18" charset="0"/>
              </a:rPr>
              <a:t>за ознаками віку, статі, раси, кольору шкіри, стану здоров’я, інвалідності, особливих освітніх потреб, громадянства, національності, політичних, </a:t>
            </a:r>
            <a:r>
              <a:rPr lang="uk-UA" sz="2800" b="1" dirty="0">
                <a:solidFill>
                  <a:srgbClr val="002060"/>
                </a:solidFill>
                <a:latin typeface="Times New Roman" panose="02020603050405020304" pitchFamily="18" charset="0"/>
                <a:cs typeface="Times New Roman" panose="02020603050405020304" pitchFamily="18" charset="0"/>
              </a:rPr>
              <a:t>релігійних чи інших переконань</a:t>
            </a:r>
            <a:r>
              <a:rPr lang="uk-UA" sz="2800" dirty="0">
                <a:solidFill>
                  <a:srgbClr val="002060"/>
                </a:solidFill>
                <a:latin typeface="Times New Roman" panose="02020603050405020304" pitchFamily="18" charset="0"/>
                <a:cs typeface="Times New Roman" panose="02020603050405020304" pitchFamily="18" charset="0"/>
              </a:rPr>
              <a:t>, місця проживання, мови спілкування, походження, сімейного, соціального та майнового стану, складних життєвих обставин, наявності судимості та іншими ознаками»</a:t>
            </a:r>
            <a:endParaRPr lang="uk-UA" sz="16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7225641" y="4227286"/>
            <a:ext cx="4789714" cy="2402114"/>
          </a:xfrm>
          <a:prstGeom prst="rect">
            <a:avLst/>
          </a:prstGeom>
        </p:spPr>
      </p:pic>
    </p:spTree>
    <p:extLst>
      <p:ext uri="{BB962C8B-B14F-4D97-AF65-F5344CB8AC3E}">
        <p14:creationId xmlns:p14="http://schemas.microsoft.com/office/powerpoint/2010/main" val="309225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Рисунок 2"/>
          <p:cNvPicPr>
            <a:picLocks noChangeAspect="1"/>
          </p:cNvPicPr>
          <p:nvPr/>
        </p:nvPicPr>
        <p:blipFill>
          <a:blip r:embed="rId3"/>
          <a:stretch>
            <a:fillRect/>
          </a:stretch>
        </p:blipFill>
        <p:spPr>
          <a:xfrm>
            <a:off x="116114" y="4431393"/>
            <a:ext cx="1905000" cy="2400300"/>
          </a:xfrm>
          <a:prstGeom prst="rect">
            <a:avLst/>
          </a:prstGeom>
        </p:spPr>
      </p:pic>
      <p:sp>
        <p:nvSpPr>
          <p:cNvPr id="2" name="Заголовок 1"/>
          <p:cNvSpPr>
            <a:spLocks noGrp="1"/>
          </p:cNvSpPr>
          <p:nvPr>
            <p:ph type="title"/>
          </p:nvPr>
        </p:nvSpPr>
        <p:spPr>
          <a:xfrm>
            <a:off x="1915885" y="116114"/>
            <a:ext cx="10000343" cy="6715579"/>
          </a:xfrm>
        </p:spPr>
        <p:txBody>
          <a:bodyPr>
            <a:noAutofit/>
          </a:bodyPr>
          <a:lstStyle/>
          <a:p>
            <a:pPr algn="just"/>
            <a:r>
              <a:rPr lang="uk-UA" sz="2000" b="1" dirty="0">
                <a:solidFill>
                  <a:srgbClr val="0070C0"/>
                </a:solidFill>
                <a:latin typeface="Times New Roman" panose="02020603050405020304" pitchFamily="18" charset="0"/>
                <a:cs typeface="Times New Roman" panose="02020603050405020304" pitchFamily="18" charset="0"/>
              </a:rPr>
              <a:t>СТАТТЯ 161.									 </a:t>
            </a:r>
            <a:br>
              <a:rPr lang="uk-UA" sz="2000" b="1" u="sng" dirty="0">
                <a:solidFill>
                  <a:srgbClr val="0070C0"/>
                </a:solidFill>
                <a:latin typeface="Times New Roman" panose="02020603050405020304" pitchFamily="18" charset="0"/>
                <a:cs typeface="Times New Roman" panose="02020603050405020304" pitchFamily="18" charset="0"/>
              </a:rPr>
            </a:br>
            <a:r>
              <a:rPr lang="uk-UA" sz="2000" b="1" dirty="0">
                <a:solidFill>
                  <a:srgbClr val="0070C0"/>
                </a:solidFill>
                <a:latin typeface="Times New Roman" panose="02020603050405020304" pitchFamily="18" charset="0"/>
                <a:cs typeface="Times New Roman" panose="02020603050405020304" pitchFamily="18" charset="0"/>
              </a:rPr>
              <a:t>Порушення рівноправності громадян залежно від їх расової, національної належності, релігійних переконань, інвалідності та за іншими ознаками</a:t>
            </a:r>
            <a:br>
              <a:rPr lang="uk-UA" sz="2000" b="1" dirty="0">
                <a:solidFill>
                  <a:srgbClr val="0070C0"/>
                </a:solidFill>
                <a:latin typeface="Times New Roman" panose="02020603050405020304" pitchFamily="18" charset="0"/>
                <a:cs typeface="Times New Roman" panose="02020603050405020304" pitchFamily="18" charset="0"/>
              </a:rPr>
            </a:br>
            <a:br>
              <a:rPr lang="uk-UA" sz="1800" dirty="0">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1. Умисні дії, спрямовані на розпалювання національної, расової чи релігійної </a:t>
            </a:r>
            <a:r>
              <a:rPr lang="uk-UA" sz="2000" b="1" dirty="0">
                <a:solidFill>
                  <a:srgbClr val="002060"/>
                </a:solidFill>
                <a:latin typeface="Times New Roman" panose="02020603050405020304" pitchFamily="18" charset="0"/>
                <a:cs typeface="Times New Roman" panose="02020603050405020304" pitchFamily="18" charset="0"/>
              </a:rPr>
              <a:t>ворожнечі та ненависті,</a:t>
            </a:r>
            <a:r>
              <a:rPr lang="uk-UA" sz="2000" dirty="0">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на приниження національної честі та гідності, або образа почуттів громадян у зв'язку з їхніми релігійними переконаннями, а також пряме чи непряме обмеження прав або встановлення прямих чи непрямих привілеїв громадян за ознаками раси, кольору шкіри, політичних, </a:t>
            </a:r>
            <a:r>
              <a:rPr lang="uk-UA" sz="2000" b="1" dirty="0">
                <a:solidFill>
                  <a:srgbClr val="002060"/>
                </a:solidFill>
                <a:latin typeface="Times New Roman" panose="02020603050405020304" pitchFamily="18" charset="0"/>
                <a:cs typeface="Times New Roman" panose="02020603050405020304" pitchFamily="18" charset="0"/>
              </a:rPr>
              <a:t>релігійних та інших переконань,</a:t>
            </a:r>
            <a:r>
              <a:rPr lang="uk-UA" sz="2000" dirty="0">
                <a:latin typeface="Times New Roman" panose="02020603050405020304" pitchFamily="18" charset="0"/>
                <a:cs typeface="Times New Roman" panose="02020603050405020304" pitchFamily="18" charset="0"/>
              </a:rPr>
              <a:t> </a:t>
            </a:r>
            <a:r>
              <a:rPr lang="uk-UA" sz="2000" dirty="0">
                <a:solidFill>
                  <a:srgbClr val="002060"/>
                </a:solidFill>
                <a:latin typeface="Times New Roman" panose="02020603050405020304" pitchFamily="18" charset="0"/>
                <a:cs typeface="Times New Roman" panose="02020603050405020304" pitchFamily="18" charset="0"/>
              </a:rPr>
              <a:t>статі, інвалідності, етнічного та соціального походження, майнового стану, місця проживання, за мовними або іншими ознаками - </a:t>
            </a:r>
            <a:r>
              <a:rPr lang="uk-UA" sz="2000" dirty="0">
                <a:solidFill>
                  <a:srgbClr val="FF0000"/>
                </a:solidFill>
                <a:latin typeface="Times New Roman" panose="02020603050405020304" pitchFamily="18" charset="0"/>
                <a:cs typeface="Times New Roman" panose="02020603050405020304" pitchFamily="18" charset="0"/>
              </a:rPr>
              <a:t>караються </a:t>
            </a:r>
            <a:r>
              <a:rPr lang="uk-UA" sz="2000" b="1" dirty="0">
                <a:solidFill>
                  <a:srgbClr val="FF0000"/>
                </a:solidFill>
                <a:latin typeface="Times New Roman" panose="02020603050405020304" pitchFamily="18" charset="0"/>
                <a:cs typeface="Times New Roman" panose="02020603050405020304" pitchFamily="18" charset="0"/>
              </a:rPr>
              <a:t>штрафом</a:t>
            </a:r>
            <a:r>
              <a:rPr lang="uk-UA" sz="2000" dirty="0">
                <a:solidFill>
                  <a:srgbClr val="FF0000"/>
                </a:solidFill>
                <a:latin typeface="Times New Roman" panose="02020603050405020304" pitchFamily="18" charset="0"/>
                <a:cs typeface="Times New Roman" panose="02020603050405020304" pitchFamily="18" charset="0"/>
              </a:rPr>
              <a:t> від 200 (3400 грн.) до 500 (8500 грн.) н.м.д.г. або </a:t>
            </a:r>
            <a:r>
              <a:rPr lang="uk-UA" sz="2000" b="1" dirty="0">
                <a:solidFill>
                  <a:srgbClr val="FF0000"/>
                </a:solidFill>
                <a:latin typeface="Times New Roman" panose="02020603050405020304" pitchFamily="18" charset="0"/>
                <a:cs typeface="Times New Roman" panose="02020603050405020304" pitchFamily="18" charset="0"/>
              </a:rPr>
              <a:t>обмеженням волі </a:t>
            </a:r>
            <a:r>
              <a:rPr lang="uk-UA" sz="2000" dirty="0">
                <a:solidFill>
                  <a:srgbClr val="FF0000"/>
                </a:solidFill>
                <a:latin typeface="Times New Roman" panose="02020603050405020304" pitchFamily="18" charset="0"/>
                <a:cs typeface="Times New Roman" panose="02020603050405020304" pitchFamily="18" charset="0"/>
              </a:rPr>
              <a:t>на строк до 5 років, або </a:t>
            </a:r>
            <a:r>
              <a:rPr lang="uk-UA" sz="2000" b="1" dirty="0">
                <a:solidFill>
                  <a:srgbClr val="FF0000"/>
                </a:solidFill>
                <a:latin typeface="Times New Roman" panose="02020603050405020304" pitchFamily="18" charset="0"/>
                <a:cs typeface="Times New Roman" panose="02020603050405020304" pitchFamily="18" charset="0"/>
              </a:rPr>
              <a:t>позбавленням волі </a:t>
            </a:r>
            <a:r>
              <a:rPr lang="uk-UA" sz="2000" dirty="0">
                <a:solidFill>
                  <a:srgbClr val="FF0000"/>
                </a:solidFill>
                <a:latin typeface="Times New Roman" panose="02020603050405020304" pitchFamily="18" charset="0"/>
                <a:cs typeface="Times New Roman" panose="02020603050405020304" pitchFamily="18" charset="0"/>
              </a:rPr>
              <a:t>на строк до 3 років, з </a:t>
            </a:r>
            <a:r>
              <a:rPr lang="uk-UA" sz="2000" b="1" dirty="0">
                <a:solidFill>
                  <a:srgbClr val="FF0000"/>
                </a:solidFill>
                <a:latin typeface="Times New Roman" panose="02020603050405020304" pitchFamily="18" charset="0"/>
                <a:cs typeface="Times New Roman" panose="02020603050405020304" pitchFamily="18" charset="0"/>
              </a:rPr>
              <a:t>позбавленням права обіймати певні посади чи займатися певною діяльністю</a:t>
            </a:r>
            <a:r>
              <a:rPr lang="uk-UA" sz="2000" dirty="0">
                <a:solidFill>
                  <a:srgbClr val="FF0000"/>
                </a:solidFill>
                <a:latin typeface="Times New Roman" panose="02020603050405020304" pitchFamily="18" charset="0"/>
                <a:cs typeface="Times New Roman" panose="02020603050405020304" pitchFamily="18" charset="0"/>
              </a:rPr>
              <a:t> на строк до 3 років або без такого.								</a:t>
            </a:r>
            <a:br>
              <a:rPr lang="uk-UA" sz="2000" dirty="0">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2. Ті самі дії, </a:t>
            </a:r>
            <a:r>
              <a:rPr lang="uk-UA" sz="2000" b="1" dirty="0">
                <a:solidFill>
                  <a:srgbClr val="002060"/>
                </a:solidFill>
                <a:latin typeface="Times New Roman" panose="02020603050405020304" pitchFamily="18" charset="0"/>
                <a:cs typeface="Times New Roman" panose="02020603050405020304" pitchFamily="18" charset="0"/>
              </a:rPr>
              <a:t>поєднані з насильством</a:t>
            </a:r>
            <a:r>
              <a:rPr lang="uk-UA" sz="2000" dirty="0">
                <a:solidFill>
                  <a:srgbClr val="002060"/>
                </a:solidFill>
                <a:latin typeface="Times New Roman" panose="02020603050405020304" pitchFamily="18" charset="0"/>
                <a:cs typeface="Times New Roman" panose="02020603050405020304" pitchFamily="18" charset="0"/>
              </a:rPr>
              <a:t>, обманом чи погрозами, а також вчинені службовою особою, </a:t>
            </a:r>
            <a:r>
              <a:rPr lang="uk-UA" sz="2000" dirty="0">
                <a:latin typeface="Times New Roman" panose="02020603050405020304" pitchFamily="18" charset="0"/>
                <a:cs typeface="Times New Roman" panose="02020603050405020304" pitchFamily="18" charset="0"/>
              </a:rPr>
              <a:t>- </a:t>
            </a:r>
            <a:r>
              <a:rPr lang="uk-UA" sz="2000" dirty="0">
                <a:solidFill>
                  <a:srgbClr val="FF0000"/>
                </a:solidFill>
                <a:latin typeface="Times New Roman" panose="02020603050405020304" pitchFamily="18" charset="0"/>
                <a:cs typeface="Times New Roman" panose="02020603050405020304" pitchFamily="18" charset="0"/>
              </a:rPr>
              <a:t>караються штрафом від 500 до 1000 н.м.д.г. або позбавленням волі на строк від 2 до 5 років, з позбавленням права обіймати певні посади чи займатися певною діяльністю на строк до трьох років або без такого.					</a:t>
            </a:r>
            <a:br>
              <a:rPr lang="uk-UA" sz="2000" dirty="0">
                <a:latin typeface="Times New Roman" panose="02020603050405020304" pitchFamily="18" charset="0"/>
                <a:cs typeface="Times New Roman" panose="02020603050405020304" pitchFamily="18" charset="0"/>
              </a:rPr>
            </a:br>
            <a:r>
              <a:rPr lang="uk-UA" sz="2000" dirty="0">
                <a:solidFill>
                  <a:srgbClr val="002060"/>
                </a:solidFill>
                <a:latin typeface="Times New Roman" panose="02020603050405020304" pitchFamily="18" charset="0"/>
                <a:cs typeface="Times New Roman" panose="02020603050405020304" pitchFamily="18" charset="0"/>
              </a:rPr>
              <a:t>3. Дії, передбачені частинами першою або другою цієї статті, які були вчинені </a:t>
            </a:r>
            <a:r>
              <a:rPr lang="uk-UA" sz="2000" b="1" dirty="0">
                <a:solidFill>
                  <a:srgbClr val="002060"/>
                </a:solidFill>
                <a:latin typeface="Times New Roman" panose="02020603050405020304" pitchFamily="18" charset="0"/>
                <a:cs typeface="Times New Roman" panose="02020603050405020304" pitchFamily="18" charset="0"/>
              </a:rPr>
              <a:t>організованою групою осіб або спричинили тяжкі наслідки</a:t>
            </a:r>
            <a:r>
              <a:rPr lang="uk-UA" sz="2000" dirty="0">
                <a:solidFill>
                  <a:srgbClr val="002060"/>
                </a:solidFill>
                <a:latin typeface="Times New Roman" panose="02020603050405020304" pitchFamily="18" charset="0"/>
                <a:cs typeface="Times New Roman" panose="02020603050405020304" pitchFamily="18" charset="0"/>
              </a:rPr>
              <a:t>, - </a:t>
            </a:r>
            <a:r>
              <a:rPr lang="uk-UA" sz="2000" dirty="0">
                <a:solidFill>
                  <a:srgbClr val="FF0000"/>
                </a:solidFill>
                <a:latin typeface="Times New Roman" panose="02020603050405020304" pitchFamily="18" charset="0"/>
                <a:cs typeface="Times New Roman" panose="02020603050405020304" pitchFamily="18" charset="0"/>
              </a:rPr>
              <a:t>караються </a:t>
            </a:r>
            <a:r>
              <a:rPr lang="uk-UA" sz="2000" b="1" dirty="0">
                <a:solidFill>
                  <a:srgbClr val="FF0000"/>
                </a:solidFill>
                <a:latin typeface="Times New Roman" panose="02020603050405020304" pitchFamily="18" charset="0"/>
                <a:cs typeface="Times New Roman" panose="02020603050405020304" pitchFamily="18" charset="0"/>
              </a:rPr>
              <a:t>позбавленням волі </a:t>
            </a:r>
            <a:r>
              <a:rPr lang="uk-UA" sz="2000" dirty="0">
                <a:solidFill>
                  <a:srgbClr val="FF0000"/>
                </a:solidFill>
                <a:latin typeface="Times New Roman" panose="02020603050405020304" pitchFamily="18" charset="0"/>
                <a:cs typeface="Times New Roman" panose="02020603050405020304" pitchFamily="18" charset="0"/>
              </a:rPr>
              <a:t>на строк від 5 до 8 років.</a:t>
            </a:r>
          </a:p>
        </p:txBody>
      </p:sp>
    </p:spTree>
    <p:extLst>
      <p:ext uri="{BB962C8B-B14F-4D97-AF65-F5344CB8AC3E}">
        <p14:creationId xmlns:p14="http://schemas.microsoft.com/office/powerpoint/2010/main" val="147670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Рисунок 2"/>
          <p:cNvPicPr>
            <a:picLocks noChangeAspect="1"/>
          </p:cNvPicPr>
          <p:nvPr/>
        </p:nvPicPr>
        <p:blipFill>
          <a:blip r:embed="rId3"/>
          <a:stretch>
            <a:fillRect/>
          </a:stretch>
        </p:blipFill>
        <p:spPr>
          <a:xfrm>
            <a:off x="116114" y="4431393"/>
            <a:ext cx="1905000" cy="2400300"/>
          </a:xfrm>
          <a:prstGeom prst="rect">
            <a:avLst/>
          </a:prstGeom>
        </p:spPr>
      </p:pic>
      <p:sp>
        <p:nvSpPr>
          <p:cNvPr id="2" name="Заголовок 1"/>
          <p:cNvSpPr>
            <a:spLocks noGrp="1"/>
          </p:cNvSpPr>
          <p:nvPr>
            <p:ph type="title"/>
          </p:nvPr>
        </p:nvSpPr>
        <p:spPr>
          <a:xfrm>
            <a:off x="2021114" y="159657"/>
            <a:ext cx="10054772" cy="6672036"/>
          </a:xfrm>
        </p:spPr>
        <p:txBody>
          <a:bodyPr>
            <a:noAutofit/>
          </a:bodyPr>
          <a:lstStyle/>
          <a:p>
            <a:r>
              <a:rPr lang="uk-UA" sz="2200" b="1" dirty="0">
                <a:solidFill>
                  <a:srgbClr val="0070C0"/>
                </a:solidFill>
                <a:latin typeface="Times New Roman" panose="02020603050405020304" pitchFamily="18" charset="0"/>
                <a:cs typeface="Times New Roman" panose="02020603050405020304" pitchFamily="18" charset="0"/>
              </a:rPr>
              <a:t>СТАТТЯ 182.</a:t>
            </a:r>
            <a:r>
              <a:rPr lang="uk-UA" sz="2200" dirty="0">
                <a:solidFill>
                  <a:srgbClr val="0070C0"/>
                </a:solidFill>
                <a:latin typeface="Times New Roman" panose="02020603050405020304" pitchFamily="18" charset="0"/>
                <a:cs typeface="Times New Roman" panose="02020603050405020304" pitchFamily="18" charset="0"/>
              </a:rPr>
              <a:t> </a:t>
            </a:r>
            <a:r>
              <a:rPr lang="uk-UA" sz="2200" b="1" dirty="0">
                <a:solidFill>
                  <a:srgbClr val="0070C0"/>
                </a:solidFill>
                <a:latin typeface="Times New Roman" panose="02020603050405020304" pitchFamily="18" charset="0"/>
                <a:cs typeface="Times New Roman" panose="02020603050405020304" pitchFamily="18" charset="0"/>
              </a:rPr>
              <a:t>Порушення недоторканності приватного життя</a:t>
            </a:r>
            <a:br>
              <a:rPr lang="uk-UA" sz="2200" b="1" dirty="0">
                <a:solidFill>
                  <a:srgbClr val="0070C0"/>
                </a:solidFill>
                <a:latin typeface="Times New Roman" panose="02020603050405020304" pitchFamily="18" charset="0"/>
                <a:cs typeface="Times New Roman" panose="02020603050405020304" pitchFamily="18" charset="0"/>
              </a:rPr>
            </a:br>
            <a:br>
              <a:rPr lang="uk-UA" sz="2200" b="1" dirty="0">
                <a:solidFill>
                  <a:srgbClr val="0070C0"/>
                </a:solidFill>
                <a:latin typeface="Times New Roman" panose="02020603050405020304" pitchFamily="18" charset="0"/>
                <a:cs typeface="Times New Roman" panose="02020603050405020304" pitchFamily="18" charset="0"/>
              </a:rPr>
            </a:br>
            <a:r>
              <a:rPr lang="uk-UA" sz="2200" dirty="0">
                <a:solidFill>
                  <a:srgbClr val="002060"/>
                </a:solidFill>
                <a:latin typeface="Times New Roman" panose="02020603050405020304" pitchFamily="18" charset="0"/>
                <a:cs typeface="Times New Roman" panose="02020603050405020304" pitchFamily="18" charset="0"/>
              </a:rPr>
              <a:t>1. </a:t>
            </a:r>
            <a:r>
              <a:rPr lang="uk-UA" sz="2200" b="1" dirty="0">
                <a:solidFill>
                  <a:srgbClr val="002060"/>
                </a:solidFill>
                <a:latin typeface="Times New Roman" panose="02020603050405020304" pitchFamily="18" charset="0"/>
                <a:cs typeface="Times New Roman" panose="02020603050405020304" pitchFamily="18" charset="0"/>
              </a:rPr>
              <a:t>Незаконне збирання, зберігання, використання, знищення, поширення конфіденційної інформації про особу або незаконна зміна такої інформації</a:t>
            </a:r>
            <a:r>
              <a:rPr lang="uk-UA" sz="2200" dirty="0">
                <a:solidFill>
                  <a:srgbClr val="002060"/>
                </a:solidFill>
                <a:latin typeface="Times New Roman" panose="02020603050405020304" pitchFamily="18" charset="0"/>
                <a:cs typeface="Times New Roman" panose="02020603050405020304" pitchFamily="18" charset="0"/>
              </a:rPr>
              <a:t>, крім випадків, передбачених іншими статтями цього Кодексу, - </a:t>
            </a:r>
            <a:r>
              <a:rPr lang="uk-UA" sz="2200" dirty="0">
                <a:solidFill>
                  <a:srgbClr val="FF0000"/>
                </a:solidFill>
                <a:latin typeface="Times New Roman" panose="02020603050405020304" pitchFamily="18" charset="0"/>
                <a:cs typeface="Times New Roman" panose="02020603050405020304" pitchFamily="18" charset="0"/>
              </a:rPr>
              <a:t>караються штрафом від п'ятисот до однієї тисячі неоподатковуваних мінімумів доходів громадян або виправними роботами на строк до двох років, або арештом на строк до шести місяців, або обмеженням волі на строк до трьох років.</a:t>
            </a:r>
            <a:br>
              <a:rPr lang="uk-UA" sz="2200" dirty="0">
                <a:solidFill>
                  <a:srgbClr val="FF0000"/>
                </a:solidFill>
                <a:latin typeface="Times New Roman" panose="02020603050405020304" pitchFamily="18" charset="0"/>
                <a:cs typeface="Times New Roman" panose="02020603050405020304" pitchFamily="18" charset="0"/>
              </a:rPr>
            </a:br>
            <a:br>
              <a:rPr lang="uk-UA" sz="2200" dirty="0">
                <a:solidFill>
                  <a:srgbClr val="FF0000"/>
                </a:solidFill>
                <a:latin typeface="Times New Roman" panose="02020603050405020304" pitchFamily="18" charset="0"/>
                <a:cs typeface="Times New Roman" panose="02020603050405020304" pitchFamily="18" charset="0"/>
              </a:rPr>
            </a:br>
            <a:r>
              <a:rPr lang="uk-UA" sz="2200" dirty="0">
                <a:solidFill>
                  <a:srgbClr val="002060"/>
                </a:solidFill>
                <a:latin typeface="Times New Roman" panose="02020603050405020304" pitchFamily="18" charset="0"/>
                <a:cs typeface="Times New Roman" panose="02020603050405020304" pitchFamily="18" charset="0"/>
              </a:rPr>
              <a:t>2. Ті самі дії, вчинені </a:t>
            </a:r>
            <a:r>
              <a:rPr lang="uk-UA" sz="2200" b="1" dirty="0">
                <a:solidFill>
                  <a:srgbClr val="002060"/>
                </a:solidFill>
                <a:latin typeface="Times New Roman" panose="02020603050405020304" pitchFamily="18" charset="0"/>
                <a:cs typeface="Times New Roman" panose="02020603050405020304" pitchFamily="18" charset="0"/>
              </a:rPr>
              <a:t>повторно</a:t>
            </a:r>
            <a:r>
              <a:rPr lang="uk-UA" sz="2200" dirty="0">
                <a:solidFill>
                  <a:srgbClr val="002060"/>
                </a:solidFill>
                <a:latin typeface="Times New Roman" panose="02020603050405020304" pitchFamily="18" charset="0"/>
                <a:cs typeface="Times New Roman" panose="02020603050405020304" pitchFamily="18" charset="0"/>
              </a:rPr>
              <a:t>, або якщо вони </a:t>
            </a:r>
            <a:r>
              <a:rPr lang="uk-UA" sz="2200" b="1" dirty="0">
                <a:solidFill>
                  <a:srgbClr val="002060"/>
                </a:solidFill>
                <a:latin typeface="Times New Roman" panose="02020603050405020304" pitchFamily="18" charset="0"/>
                <a:cs typeface="Times New Roman" panose="02020603050405020304" pitchFamily="18" charset="0"/>
              </a:rPr>
              <a:t>заподіяли істотну шкоду </a:t>
            </a:r>
            <a:r>
              <a:rPr lang="uk-UA" sz="2200" dirty="0">
                <a:solidFill>
                  <a:srgbClr val="002060"/>
                </a:solidFill>
                <a:latin typeface="Times New Roman" panose="02020603050405020304" pitchFamily="18" charset="0"/>
                <a:cs typeface="Times New Roman" panose="02020603050405020304" pitchFamily="18" charset="0"/>
              </a:rPr>
              <a:t>охоронюваним законом правам, свободам та інтересам особи, -</a:t>
            </a:r>
            <a:br>
              <a:rPr lang="uk-UA" sz="2200" dirty="0">
                <a:solidFill>
                  <a:srgbClr val="002060"/>
                </a:solidFill>
                <a:latin typeface="Times New Roman" panose="02020603050405020304" pitchFamily="18" charset="0"/>
                <a:cs typeface="Times New Roman" panose="02020603050405020304" pitchFamily="18" charset="0"/>
              </a:rPr>
            </a:br>
            <a:r>
              <a:rPr lang="uk-UA" sz="2200" dirty="0">
                <a:solidFill>
                  <a:srgbClr val="FF0000"/>
                </a:solidFill>
                <a:latin typeface="Times New Roman" panose="02020603050405020304" pitchFamily="18" charset="0"/>
                <a:cs typeface="Times New Roman" panose="02020603050405020304" pitchFamily="18" charset="0"/>
              </a:rPr>
              <a:t>караються арештом на строк від трьох до шести місяців або обмеженням волі на строк від трьох до п'яти років, або позбавленням волі на той самий строк.</a:t>
            </a:r>
            <a:br>
              <a:rPr lang="uk-UA" sz="2200" dirty="0">
                <a:solidFill>
                  <a:srgbClr val="FF0000"/>
                </a:solidFill>
                <a:latin typeface="Times New Roman" panose="02020603050405020304" pitchFamily="18" charset="0"/>
                <a:cs typeface="Times New Roman" panose="02020603050405020304" pitchFamily="18" charset="0"/>
              </a:rPr>
            </a:br>
            <a:br>
              <a:rPr lang="uk-UA" sz="2200" dirty="0">
                <a:solidFill>
                  <a:srgbClr val="FF0000"/>
                </a:solidFill>
                <a:latin typeface="Times New Roman" panose="02020603050405020304" pitchFamily="18" charset="0"/>
                <a:cs typeface="Times New Roman" panose="02020603050405020304" pitchFamily="18" charset="0"/>
              </a:rPr>
            </a:br>
            <a:r>
              <a:rPr lang="uk-UA" sz="2200" b="1" i="1" dirty="0">
                <a:solidFill>
                  <a:srgbClr val="002060"/>
                </a:solidFill>
                <a:latin typeface="Times New Roman" panose="02020603050405020304" pitchFamily="18" charset="0"/>
                <a:cs typeface="Times New Roman" panose="02020603050405020304" pitchFamily="18" charset="0"/>
              </a:rPr>
              <a:t>Примітка. </a:t>
            </a:r>
            <a:r>
              <a:rPr lang="uk-UA" sz="2200" i="1" dirty="0">
                <a:solidFill>
                  <a:srgbClr val="002060"/>
                </a:solidFill>
                <a:latin typeface="Times New Roman" panose="02020603050405020304" pitchFamily="18" charset="0"/>
                <a:cs typeface="Times New Roman" panose="02020603050405020304" pitchFamily="18" charset="0"/>
              </a:rPr>
              <a:t>Істотною шкодою у цій статті, якщо вона полягає у заподіянні матеріальних збитків, вважається така шкода, яка в 100 і більше разів перевищує неоподатковуваний мінімум доходів громадян.</a:t>
            </a:r>
            <a:br>
              <a:rPr lang="uk-UA" sz="2200" i="1" dirty="0">
                <a:solidFill>
                  <a:srgbClr val="002060"/>
                </a:solidFill>
                <a:latin typeface="Times New Roman" panose="02020603050405020304" pitchFamily="18" charset="0"/>
                <a:cs typeface="Times New Roman" panose="02020603050405020304" pitchFamily="18" charset="0"/>
              </a:rPr>
            </a:br>
            <a:br>
              <a:rPr lang="uk-UA" sz="2200" i="1" dirty="0">
                <a:solidFill>
                  <a:srgbClr val="002060"/>
                </a:solidFill>
                <a:latin typeface="Times New Roman" panose="02020603050405020304" pitchFamily="18" charset="0"/>
                <a:cs typeface="Times New Roman" panose="02020603050405020304" pitchFamily="18" charset="0"/>
              </a:rPr>
            </a:br>
            <a:r>
              <a:rPr lang="uk-UA" sz="2200" b="1" i="1" dirty="0">
                <a:solidFill>
                  <a:srgbClr val="00B050"/>
                </a:solidFill>
                <a:latin typeface="Times New Roman" panose="02020603050405020304" pitchFamily="18" charset="0"/>
                <a:cs typeface="Times New Roman" panose="02020603050405020304" pitchFamily="18" charset="0"/>
              </a:rPr>
              <a:t>1 н.м.д.г.=17 грн. (для штрафів)</a:t>
            </a:r>
            <a:br>
              <a:rPr lang="uk-UA" sz="2200" b="1" i="1" dirty="0">
                <a:solidFill>
                  <a:srgbClr val="00B050"/>
                </a:solidFill>
                <a:latin typeface="Times New Roman" panose="02020603050405020304" pitchFamily="18" charset="0"/>
                <a:cs typeface="Times New Roman" panose="02020603050405020304" pitchFamily="18" charset="0"/>
              </a:rPr>
            </a:br>
            <a:r>
              <a:rPr lang="uk-UA" sz="2200" b="1" i="1" dirty="0">
                <a:solidFill>
                  <a:srgbClr val="00B050"/>
                </a:solidFill>
                <a:latin typeface="Times New Roman" panose="02020603050405020304" pitchFamily="18" charset="0"/>
                <a:cs typeface="Times New Roman" panose="02020603050405020304" pitchFamily="18" charset="0"/>
              </a:rPr>
              <a:t>1 н.м.д.г.=податкова соціальна пільга=2270 / 2=1135 грн. (для визначення нанесеної шкоди в адміністративному і кримінальному праві)</a:t>
            </a:r>
          </a:p>
        </p:txBody>
      </p:sp>
    </p:spTree>
    <p:extLst>
      <p:ext uri="{BB962C8B-B14F-4D97-AF65-F5344CB8AC3E}">
        <p14:creationId xmlns:p14="http://schemas.microsoft.com/office/powerpoint/2010/main" val="404985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pic>
        <p:nvPicPr>
          <p:cNvPr id="3" name="Рисунок 2"/>
          <p:cNvPicPr>
            <a:picLocks noChangeAspect="1"/>
          </p:cNvPicPr>
          <p:nvPr/>
        </p:nvPicPr>
        <p:blipFill>
          <a:blip r:embed="rId3"/>
          <a:stretch>
            <a:fillRect/>
          </a:stretch>
        </p:blipFill>
        <p:spPr>
          <a:xfrm>
            <a:off x="116114" y="4431393"/>
            <a:ext cx="1905000" cy="2400300"/>
          </a:xfrm>
          <a:prstGeom prst="rect">
            <a:avLst/>
          </a:prstGeom>
        </p:spPr>
      </p:pic>
      <p:sp>
        <p:nvSpPr>
          <p:cNvPr id="2" name="Заголовок 1"/>
          <p:cNvSpPr>
            <a:spLocks noGrp="1"/>
          </p:cNvSpPr>
          <p:nvPr>
            <p:ph type="title"/>
          </p:nvPr>
        </p:nvSpPr>
        <p:spPr>
          <a:xfrm>
            <a:off x="2021114" y="159657"/>
            <a:ext cx="10054772" cy="6672036"/>
          </a:xfrm>
        </p:spPr>
        <p:txBody>
          <a:bodyPr>
            <a:noAutofit/>
          </a:bodyPr>
          <a:lstStyle/>
          <a:p>
            <a:r>
              <a:rPr lang="uk-UA" sz="2200" b="1" dirty="0">
                <a:solidFill>
                  <a:srgbClr val="0070C0"/>
                </a:solidFill>
                <a:latin typeface="Times New Roman" panose="02020603050405020304" pitchFamily="18" charset="0"/>
                <a:cs typeface="Times New Roman" panose="02020603050405020304" pitchFamily="18" charset="0"/>
              </a:rPr>
              <a:t>СТАТТЯ 183. Порушення права на отримання освіти</a:t>
            </a:r>
            <a:br>
              <a:rPr lang="uk-UA" sz="2200" b="1" dirty="0">
                <a:solidFill>
                  <a:srgbClr val="0070C0"/>
                </a:solidFill>
                <a:latin typeface="Times New Roman" panose="02020603050405020304" pitchFamily="18" charset="0"/>
                <a:cs typeface="Times New Roman" panose="02020603050405020304" pitchFamily="18" charset="0"/>
              </a:rPr>
            </a:br>
            <a:br>
              <a:rPr lang="uk-UA" sz="2200" b="1" dirty="0">
                <a:solidFill>
                  <a:srgbClr val="0070C0"/>
                </a:solidFill>
                <a:latin typeface="Times New Roman" panose="02020603050405020304" pitchFamily="18" charset="0"/>
                <a:cs typeface="Times New Roman" panose="02020603050405020304" pitchFamily="18" charset="0"/>
              </a:rPr>
            </a:br>
            <a:r>
              <a:rPr lang="uk-UA" sz="2200" b="1" dirty="0">
                <a:solidFill>
                  <a:srgbClr val="002060"/>
                </a:solidFill>
                <a:latin typeface="Times New Roman" panose="02020603050405020304" pitchFamily="18" charset="0"/>
                <a:cs typeface="Times New Roman" panose="02020603050405020304" pitchFamily="18" charset="0"/>
              </a:rPr>
              <a:t>1. Незаконна відмова у прийнятті до навчального закладу будь-якої форми власності - </a:t>
            </a:r>
            <a:r>
              <a:rPr lang="uk-UA" sz="2200" b="1" dirty="0">
                <a:solidFill>
                  <a:srgbClr val="FF0000"/>
                </a:solidFill>
                <a:latin typeface="Times New Roman" panose="02020603050405020304" pitchFamily="18" charset="0"/>
                <a:cs typeface="Times New Roman" panose="02020603050405020304" pitchFamily="18" charset="0"/>
              </a:rPr>
              <a:t>карається штрафом до 1000 н.м.д.г. з позбавленням права обіймати певні посади чи займатися певною діяльністю на строк до 3років.</a:t>
            </a: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002060"/>
                </a:solidFill>
                <a:latin typeface="Times New Roman" panose="02020603050405020304" pitchFamily="18" charset="0"/>
                <a:cs typeface="Times New Roman" panose="02020603050405020304" pitchFamily="18" charset="0"/>
              </a:rPr>
            </a:br>
            <a:r>
              <a:rPr lang="uk-UA" sz="2200" b="1" dirty="0">
                <a:solidFill>
                  <a:srgbClr val="002060"/>
                </a:solidFill>
                <a:latin typeface="Times New Roman" panose="02020603050405020304" pitchFamily="18" charset="0"/>
                <a:cs typeface="Times New Roman" panose="02020603050405020304" pitchFamily="18" charset="0"/>
              </a:rPr>
              <a:t>2. Незаконна вимога оплати за навчання у державних чи комунальних навчальних закладах - </a:t>
            </a:r>
            <a:r>
              <a:rPr lang="uk-UA" sz="2200" b="1" dirty="0">
                <a:solidFill>
                  <a:srgbClr val="FF0000"/>
                </a:solidFill>
                <a:latin typeface="Times New Roman" panose="02020603050405020304" pitchFamily="18" charset="0"/>
                <a:cs typeface="Times New Roman" panose="02020603050405020304" pitchFamily="18" charset="0"/>
              </a:rPr>
              <a:t>карається штрафом до 1000 н.м.д.г.  або обмеженням волі на строк до 3 років, або позбавленням волі на той самий строк, з позбавленням права обіймати певні посади чи займатися певною діяльністю на строк до 3 років.</a:t>
            </a: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br>
              <a:rPr lang="uk-UA" sz="2200" b="1" dirty="0">
                <a:solidFill>
                  <a:srgbClr val="FF0000"/>
                </a:solidFill>
                <a:latin typeface="Times New Roman" panose="02020603050405020304" pitchFamily="18" charset="0"/>
                <a:cs typeface="Times New Roman" panose="02020603050405020304" pitchFamily="18" charset="0"/>
              </a:rPr>
            </a:br>
            <a:endParaRPr lang="uk-UA" sz="22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62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0"/>
            <a:ext cx="12192000" cy="6858000"/>
          </a:xfrm>
          <a:prstGeom prst="rect">
            <a:avLst/>
          </a:prstGeom>
        </p:spPr>
      </p:pic>
      <p:sp>
        <p:nvSpPr>
          <p:cNvPr id="2" name="Заголовок 1"/>
          <p:cNvSpPr>
            <a:spLocks noGrp="1"/>
          </p:cNvSpPr>
          <p:nvPr>
            <p:ph type="title"/>
          </p:nvPr>
        </p:nvSpPr>
        <p:spPr>
          <a:xfrm>
            <a:off x="838200" y="365125"/>
            <a:ext cx="10515600" cy="5266418"/>
          </a:xfrm>
        </p:spPr>
        <p:txBody>
          <a:bodyPr>
            <a:noAutofit/>
          </a:bodyPr>
          <a:lstStyle/>
          <a:p>
            <a:endParaRPr lang="uk-UA" sz="2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0" y="595086"/>
            <a:ext cx="12191999" cy="6262913"/>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5" name="Прямоугольник 4"/>
          <p:cNvSpPr/>
          <p:nvPr/>
        </p:nvSpPr>
        <p:spPr>
          <a:xfrm>
            <a:off x="3193142" y="0"/>
            <a:ext cx="6096000" cy="954107"/>
          </a:xfrm>
          <a:prstGeom prst="rect">
            <a:avLst/>
          </a:prstGeom>
        </p:spPr>
        <p:txBody>
          <a:bodyPr>
            <a:spAutoFit/>
          </a:bodyPr>
          <a:lstStyle/>
          <a:p>
            <a:pPr algn="ctr"/>
            <a:r>
              <a:rPr lang="uk-UA" sz="2800" b="1" dirty="0">
                <a:solidFill>
                  <a:schemeClr val="accent1">
                    <a:lumMod val="50000"/>
                  </a:schemeClr>
                </a:solidFill>
                <a:latin typeface="Times New Roman" panose="02020603050405020304" pitchFamily="18" charset="0"/>
                <a:cs typeface="Times New Roman" panose="02020603050405020304" pitchFamily="18" charset="0"/>
              </a:rPr>
              <a:t>Нормативно-правове</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r>
              <a:rPr lang="uk-UA" sz="2800" b="1" dirty="0">
                <a:solidFill>
                  <a:schemeClr val="accent1">
                    <a:lumMod val="50000"/>
                  </a:schemeClr>
                </a:solidFill>
                <a:latin typeface="Times New Roman" panose="02020603050405020304" pitchFamily="18" charset="0"/>
                <a:cs typeface="Times New Roman" panose="02020603050405020304" pitchFamily="18" charset="0"/>
              </a:rPr>
              <a:t>забезпечення</a:t>
            </a:r>
            <a:r>
              <a:rPr lang="ru-RU" sz="2800" b="1" dirty="0">
                <a:solidFill>
                  <a:schemeClr val="accent1">
                    <a:lumMod val="50000"/>
                  </a:schemeClr>
                </a:solidFill>
                <a:latin typeface="Times New Roman" panose="02020603050405020304" pitchFamily="18" charset="0"/>
                <a:cs typeface="Times New Roman" panose="02020603050405020304" pitchFamily="18" charset="0"/>
              </a:rPr>
              <a:t> </a:t>
            </a:r>
            <a:br>
              <a:rPr lang="ru-RU" sz="2800" b="1" dirty="0">
                <a:solidFill>
                  <a:schemeClr val="accent1">
                    <a:lumMod val="50000"/>
                  </a:schemeClr>
                </a:solidFill>
                <a:latin typeface="Times New Roman" panose="02020603050405020304" pitchFamily="18" charset="0"/>
                <a:cs typeface="Times New Roman" panose="02020603050405020304" pitchFamily="18" charset="0"/>
              </a:rPr>
            </a:b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5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96191" y="0"/>
            <a:ext cx="12888191" cy="6858000"/>
          </a:xfrm>
          <a:prstGeom prst="rect">
            <a:avLst/>
          </a:prstGeom>
        </p:spPr>
      </p:pic>
      <p:pic>
        <p:nvPicPr>
          <p:cNvPr id="3" name="Рисунок 2"/>
          <p:cNvPicPr>
            <a:picLocks noChangeAspect="1"/>
          </p:cNvPicPr>
          <p:nvPr/>
        </p:nvPicPr>
        <p:blipFill rotWithShape="1">
          <a:blip r:embed="rId3"/>
          <a:srcRect l="10398" r="2926" b="2218"/>
          <a:stretch/>
        </p:blipFill>
        <p:spPr>
          <a:xfrm>
            <a:off x="1381990" y="769257"/>
            <a:ext cx="9860973" cy="5953661"/>
          </a:xfrm>
          <a:prstGeom prst="rect">
            <a:avLst/>
          </a:prstGeom>
        </p:spPr>
      </p:pic>
      <p:sp>
        <p:nvSpPr>
          <p:cNvPr id="2" name="Заголовок 1"/>
          <p:cNvSpPr>
            <a:spLocks noGrp="1"/>
          </p:cNvSpPr>
          <p:nvPr>
            <p:ph type="title"/>
          </p:nvPr>
        </p:nvSpPr>
        <p:spPr>
          <a:xfrm>
            <a:off x="1582057" y="0"/>
            <a:ext cx="9768114" cy="769257"/>
          </a:xfrm>
        </p:spPr>
        <p:txBody>
          <a:bodyPr>
            <a:noAutofit/>
          </a:bodyPr>
          <a:lstStyle/>
          <a:p>
            <a:pPr algn="ctr"/>
            <a:r>
              <a:rPr lang="uk-UA" sz="2800" b="1" dirty="0">
                <a:solidFill>
                  <a:srgbClr val="FF0000"/>
                </a:solidFill>
                <a:latin typeface="Times New Roman" panose="02020603050405020304" pitchFamily="18" charset="0"/>
                <a:cs typeface="Times New Roman" panose="02020603050405020304" pitchFamily="18" charset="0"/>
              </a:rPr>
              <a:t>АЛГОРИТМ </a:t>
            </a:r>
            <a:br>
              <a:rPr lang="uk-UA" sz="2800" b="1" dirty="0">
                <a:solidFill>
                  <a:srgbClr val="FF0000"/>
                </a:solidFill>
                <a:latin typeface="Times New Roman" panose="02020603050405020304" pitchFamily="18" charset="0"/>
                <a:cs typeface="Times New Roman" panose="02020603050405020304" pitchFamily="18" charset="0"/>
              </a:rPr>
            </a:br>
            <a:r>
              <a:rPr lang="uk-UA" sz="2800" b="1" dirty="0">
                <a:solidFill>
                  <a:srgbClr val="FF0000"/>
                </a:solidFill>
                <a:latin typeface="Times New Roman" panose="02020603050405020304" pitchFamily="18" charset="0"/>
                <a:cs typeface="Times New Roman" panose="02020603050405020304" pitchFamily="18" charset="0"/>
              </a:rPr>
              <a:t>дій керівника закладу освіти</a:t>
            </a:r>
          </a:p>
        </p:txBody>
      </p:sp>
    </p:spTree>
    <p:extLst>
      <p:ext uri="{BB962C8B-B14F-4D97-AF65-F5344CB8AC3E}">
        <p14:creationId xmlns:p14="http://schemas.microsoft.com/office/powerpoint/2010/main" val="11779381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1705</TotalTime>
  <Words>4424</Words>
  <Application>Microsoft Office PowerPoint</Application>
  <PresentationFormat>Широкоэкранный</PresentationFormat>
  <Paragraphs>179</Paragraphs>
  <Slides>35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7</vt:i4>
      </vt:variant>
      <vt:variant>
        <vt:lpstr>Заголовки слайдов</vt:lpstr>
      </vt:variant>
      <vt:variant>
        <vt:i4>35</vt:i4>
      </vt:variant>
    </vt:vector>
  </HeadingPairs>
  <TitlesOfParts>
    <vt:vector size="49" baseType="lpstr">
      <vt:lpstr>Arial</vt:lpstr>
      <vt:lpstr>Bookman Old Style</vt:lpstr>
      <vt:lpstr>Calibri</vt:lpstr>
      <vt:lpstr>Calibri Light</vt:lpstr>
      <vt:lpstr>Courier New</vt:lpstr>
      <vt:lpstr>Times New Roman</vt:lpstr>
      <vt:lpstr>Wingdings</vt:lpstr>
      <vt:lpstr>Тема Office</vt:lpstr>
      <vt:lpstr>Office Theme</vt:lpstr>
      <vt:lpstr>1_Office Theme</vt:lpstr>
      <vt:lpstr>2_Office Theme</vt:lpstr>
      <vt:lpstr>3_Office Theme</vt:lpstr>
      <vt:lpstr>4_Office Theme</vt:lpstr>
      <vt:lpstr>5_Office Theme</vt:lpstr>
      <vt:lpstr>БУЛІНГ  на межі з кримінальною відповідальністю:   як розпізнати та як діяти в закладі освіти   </vt:lpstr>
      <vt:lpstr>  ПОСПІЛКУЄМОСЬ ПРО:   нормативно-правові акти України, що забезпечують належну організацію роботи закладу освіти з питань запобігання та протидії проявам насильства в освітньому середовищі;  практичні поради та чіткі алгоритми дій керівників закладів освіти та відповідальних за життя і здоров’я дітей про те, як правильно розпізнавати прояви булінгу та як діяти, щоб уникнути відповідальності;  юридичні аспекти та показову судову практику щодо булінгу та інших проявів насильства, у т. ч. за ознакою статі, серед яких порушення прав та відсутність меж їх здійснення, насильство, шкода і відповідальність, неналежний рівень правової свідомості тощо;  прояви кібербулінгу, що можуть викликати оманливе відчуття безкарності;  кримінальну відповідальність, яка передбачена за можливі тяжкі наслідки булінгу, як для кривдника, так і для потерпілого; </vt:lpstr>
      <vt:lpstr>СТАТТЯ 32.   Ніхто не може зазнавати втручання в його особисте і сімейне життя, крім випадків, передбачених Конституцією України.  Не допускається збирання, зберігання, використання та поширення конфіденційної інформації про особу без її згоди, крім випадків, визначених законом, і лише в інтересах національної безпеки, економічного добробуту та прав людини.</vt:lpstr>
      <vt:lpstr>СТАТТЯ 37.   «Засновник освітнього закладу здійснює контроль за недопущенням привілеїв чи обмежень (дискримінації) за ознаками віку, статі, раси, кольору шкіри, стану здоров’я, інвалідності, особливих освітніх потреб, громадянства, національності, політичних, релігійних чи інших переконань, місця проживання, мови спілкування, походження, сімейного, соціального та майнового стану, складних життєвих обставин, наявності судимості та іншими ознаками»</vt:lpstr>
      <vt:lpstr>СТАТТЯ 161.           Порушення рівноправності громадян залежно від їх расової, національної належності, релігійних переконань, інвалідності та за іншими ознаками  1. Умисні дії, спрямовані на розпалювання національної, расової чи релігійної ворожнечі та ненависті, на приниження національної честі та гідності, або образа почуттів громадян у зв'язку з їхніми релігійними переконаннями, а також пряме чи непряме обмеження прав або встановлення прямих чи непрямих привілеїв громадян за ознаками раси, кольору шкіри, політичних, релігійних та інших переконань, статі, інвалідності, етнічного та соціального походження, майнового стану, місця проживання, за мовними або іншими ознаками - караються штрафом від 200 (3400 грн.) до 500 (8500 грн.) н.м.д.г. або обмеженням волі на строк до 5 років, або позбавленням волі на строк до 3 років, з позбавленням права обіймати певні посади чи займатися певною діяльністю на строк до 3 років або без такого.         2. Ті самі дії, поєднані з насильством, обманом чи погрозами, а також вчинені службовою особою, - караються штрафом від 500 до 1000 н.м.д.г. або позбавленням волі на строк від 2 до 5 років, з позбавленням права обіймати певні посади чи займатися певною діяльністю на строк до трьох років або без такого.      3. Дії, передбачені частинами першою або другою цієї статті, які були вчинені організованою групою осіб або спричинили тяжкі наслідки, - караються позбавленням волі на строк від 5 до 8 років.</vt:lpstr>
      <vt:lpstr>СТАТТЯ 182. Порушення недоторканності приватного життя  1. Незаконне збирання, зберігання, використання, знищення, поширення конфіденційної інформації про особу або незаконна зміна такої інформації, крім випадків, передбачених іншими статтями цього Кодексу, - караються штрафом від п'ятисот до однієї тисячі неоподатковуваних мінімумів доходів громадян або виправними роботами на строк до двох років, або арештом на строк до шести місяців, або обмеженням волі на строк до трьох років.  2. Ті самі дії, вчинені повторно, або якщо вони заподіяли істотну шкоду охоронюваним законом правам, свободам та інтересам особи, - караються арештом на строк від трьох до шести місяців або обмеженням волі на строк від трьох до п'яти років, або позбавленням волі на той самий строк.  Примітка. Істотною шкодою у цій статті, якщо вона полягає у заподіянні матеріальних збитків, вважається така шкода, яка в 100 і більше разів перевищує неоподатковуваний мінімум доходів громадян.  1 н.м.д.г.=17 грн. (для штрафів) 1 н.м.д.г.=податкова соціальна пільга=2270 / 2=1135 грн. (для визначення нанесеної шкоди в адміністративному і кримінальному праві)</vt:lpstr>
      <vt:lpstr>СТАТТЯ 183. Порушення права на отримання освіти  1. Незаконна відмова у прийнятті до навчального закладу будь-якої форми власності - карається штрафом до 1000 н.м.д.г. з позбавленням права обіймати певні посади чи займатися певною діяльністю на строк до 3років.  2. Незаконна вимога оплати за навчання у державних чи комунальних навчальних закладах - карається штрафом до 1000 н.м.д.г.  або обмеженням волі на строк до 3 років, або позбавленням волі на той самий строк, з позбавленням права обіймати певні посади чи займатися певною діяльністю на строк до 3 років.       </vt:lpstr>
      <vt:lpstr>Презентация PowerPoint</vt:lpstr>
      <vt:lpstr>АЛГОРИТМ  дій керівника закладу освіти</vt:lpstr>
      <vt:lpstr>ЖУРНАЛ реєстрації внутрішніх документів* </vt:lpstr>
      <vt:lpstr>Наказ МОН  «Про затвердження Положення про психологічну службу у системі освіти України»  Практичний психолог:</vt:lpstr>
      <vt:lpstr>Соціальний педагог:</vt:lpstr>
      <vt:lpstr>Важливо! Створити, затвердити і ввести в дію!</vt:lpstr>
      <vt:lpstr>ЖУРНАЛ реєстрації фактів виявлення (звернення) про вчинення домашнього насильства ,  насильства за ознакою статі та булінгу _________________________________________________________________ (заклад освіти) </vt:lpstr>
      <vt:lpstr>Презентация PowerPoint</vt:lpstr>
      <vt:lpstr>Закон України  «Про внесення змін до деяких законодавчих актів України щодо протидії  БУЛІНГУ (цькуванню) </vt:lpstr>
      <vt:lpstr>Внесено зміни до:</vt:lpstr>
      <vt:lpstr>Кодекс України про адміністративні правопорушення</vt:lpstr>
      <vt:lpstr>Презентация PowerPoint</vt:lpstr>
      <vt:lpstr>Як розпізнати булінг?</vt:lpstr>
      <vt:lpstr>Вина:</vt:lpstr>
      <vt:lpstr>Презентация PowerPoint</vt:lpstr>
      <vt:lpstr>Презентация PowerPoint</vt:lpstr>
      <vt:lpstr>Презентация PowerPoint</vt:lpstr>
      <vt:lpstr>Дії потерпілого щодо видалення інформації про нього в комп'ютерній мережі:  → На початковому етапі прояву кібербулінгу, якщо це можливо, емоційно не реагувати, оскільки "емоції породжуються емоції".  → Фіксувати всі дії кривдника (наприклад, робити фото або скріншоти неправдивої інформації про себе; інформації, що містить персональні дані; інформації, що принижує честь та гідність).  → Звернутися за порадою щодо дій кривдника до батьків, вчителів, довіреної особи або зателефонувати на національну дитячу "гарячу" лінію (у будні: з 12.00 по 16.00 за номером 0 800 500 225 (безкоштовно зі стаціонарних та мобільних) та 116 111 (безкоштовно з мобільних).  → Звернутися із заявою або повідомленням про вчинення кібербулінгу до керівника закладу освіти, якщо кібербулінг вчиняється в освітньому середовищі.  → Якщо кібербулінг відбувається в соціальній мережі, потерпілий має можливість звернутися зі скаргою до адміністратора сторінки або групи, що створена у відповідній соціальній мережі, з метою видалення інформації про нього. У випадку відмови адміністратора виконати відповідні дії, потерпілий може звернутися безпосередньо до служби підтримки соціальної мережі (наприклад, «Довідка та підтримка» або натиснути кнопку «Поскаржитися»).  Важливо! Посилання на ресурси безпеки в популярних соціальних мережах → У випадку виявлення в мережі Інтернет, на вебсайті інформації, потерпілий має право вимагати видалення такої інформації із вебсайту, а також, з результатів видачі за відповідними запитами з пошукових систем, котрі скеровують на вказані вище сайти. З цією метою варто звернутися до власника вебсайту (дізнатися дані щодо адміністраторів або власників вебсайтів допоможе сервіс Whois).  → Якщо в досудовому порядку з'ясувати питання не вдалося, потерпілий має право, керуючись статтями 277 та 278 Цивільного кодексу України, звернутися безпосередньо до суду для захисту або поновлення своїх порушених прав*.  *Наприклад, належними відповідачами у справі вказано власників вебсайтів, оскільки саме вони створили технологічну можливість та умови для поширення недостовірної інформації, а також, пошукова система, яка індексує ці вебсайти, а саме в Україні це, як правило, представник компанії Товариство з обмеженою відповідальністю "Гугл" (рішення Солом’янського районного суді м. Києва від 28 жовтня 2016 року у справі № 760/17173/16-ц).  → Звернутися до органів Національної поліції із заявою про вчинення адміністративного правопорушення відповідно до статті 173-4 Кодексу України про адміністративні правопорушення.</vt:lpstr>
      <vt:lpstr>СТАТТЯ 40. Покладення обов'язку відшкодувати заподіяну шкоду  Якщо у результаті вчинення адміністративного правопорушення заподіяно майнову шкоду громадянинові, підприємству, установі або організації, то адміністративна комісія, виконавчий орган сільської, селищної, міської ради під час вирішення питання про накладення стягнення за адміністративне правопорушення має право одночасно вирішити питання про відшкодування винним майнової шкоди, якщо її сума не перевищує 2 н.м.д.г., а суддя районного, районного у місті, міського чи міськрайонного суду - незалежно від розміру шкоди, крім випадків, передбачених частиною другою цієї статті.  Коли шкоду заподіяно неповнолітнім, який досяг шістнадцяти років і має самостійний заробіток, а сума шкоди не перевищує одного неоподатковуваного мінімуму доходів громадян, суддя має право покласти на неповнолітнього відшкодування заподіяної шкоди або зобов'язати своєю працею усунути її.  В інших випадках питання про відшкодування майнової шкоди, заподіяної адміністративним правопорушенням, вирішується в порядку цивільного судочинства.  СТАТТЯ 51. Дрібне викрадення чужого майна  Викрадення чужого майна вважається дрібним, якщо вартість такого майна на момент вчинення правопорушення не перевищує 0,2 н.м.д.г., тобто 227 грн. (0.2*(50%*2270))</vt:lpstr>
      <vt:lpstr>Разом з тим, якщо булінг вчиняють особи у віці від 16 до 18 років, але наявні пом’якшуючі обставини (щире каяття, усунення завданої шкоди, зміна поведінки на кращу, проходження психологічної реабілітації та занять з управління гнівом тощо) замість штрафу або громадських робіт можуть бути застосовані такі заходи впливу (стаття 24-1 КУпАП):  1) зобов'язання публічно або в іншій формі попросити вибачення у потерпілого;  2) попередження;  3) догана або сувора догана;  4) передача неповнолітнього під нагляд батькам або особам, які їх замінюють, чи під нагляд педагогічному або трудовому колективу за їх згодою, а також окремим громадянам на їх прохання.</vt:lpstr>
      <vt:lpstr>СТАТТЯ 306. Право на таємницю кореспонденції Фізична особа має право на таємницю листування, телеграм, телефонних розмов, телеграфних повідомлень та інших видів кореспонденції. Листи, телеграми тощо є власністю адресата.  Листи, телеграми та інші види кореспонденції можуть використовуватися, зокрема шляхом опублікування, лише за згодою особи, яка направила їх, та адресата.  Якщо кореспонденція стосується особистого життя іншої фізичної особи, для її використання, зокрема шляхом опублікування, потрібна згода цієї особи.  СТАТТЯ 307. Захист інтересів фізичної особи при проведенні фото-, кіно-, теле- та відеозйомок Фізична особа може бути знята на фото-, кіно-, теле- чи відеоплівку лише за її згодою. Згода особи на знімання її на фото-, кіно-, теле- чи відеоплівку припускається, якщо зйомки проводяться відкрито на вулиці, на зборах, конференціях, мітингах та інших заходах публічного характеру.  Фізична особа, яка погодилася на знімання її на фото-, кіно-, теле- чи відеоплівку, може вимагати припинення їх публічного показу в тій частині, яка стосується її особистого життя.  СТАТТЯ 308. Охорона інтересів фізичної особи, яка зображена на фотографіях та в інших художніх творах Фотографія, інші художні твори, на яких зображено фізичну особу, можуть бути публічно показані, відтворені, розповсюджені лише за згодою цієї особи</vt:lpstr>
      <vt:lpstr>Булінг: міфи та реальність  Міф перший:  «Цькування у школі — це звичайні жарти, буденні конфлікти дітей, які були, є і будуть. Це нормальні взаємовідносини у групі, їх природний розвиток».  Реальність:  1) із січня 2019 року булінг (цькування) в Україні вважається адміністративним правопорушенням,  за вчинення якого передбачена  адміністративна відповідальність  (стаття 173-4 КУпАП);  2) булінг  може  проявлятися  у  формі  психологічного,  фізичного, економічного, сексуального  насильства,  а  також  вчинятися із застосуванням засобів електронних комунікацій  (кібербулінг).  Отже, не жарти, а насильство…</vt:lpstr>
      <vt:lpstr>Міф другий:   «Зараз будь-який конфлікт у школі називають булінгом, і кожен, як хоче, залякує та маніпулює цим правопорушенням».  Реальність судової практики:  Аналізуючи відмінність булінгу  від  конфлікту,  звернемо увагу на судову практику  з цього питання, яка є показовою.  Так,  Київський  апеляційний суд 24 квітня 2019 року скасував постанову судді  Оболонського районного суду  м. Києва від 3 квітня 2019 року,  згідно з якою матір неповнолітнього було визнано винною у  вчиненні ним булінгу стосовно  іншої дитини в закладі освіти  та застосовано адміністративне  стягнення  у  виді  штрафу  (http://www.reyestr.court.gov.ua/Review/81424556). В апеляційній скарзі апелянт просила  скасувати постанову щодо неї,  посилаючись на невідповідність  висновків суду фактичним обставинам справи, вважає, що  судом  допущено  юридично  необґрунтовану  кваліфікацію  дій її сина як булінг, оскільки  підстав для такої кваліфікації  шкільного конфлікту — не було.  Мала місце бійка між хлопцями, ніякої повторюваності насилля з боку її сина не було, а  штовхання дітей один з одним  на перервах не може кваліфікуватися як булінг.  Цікавим видається і рішення  Білоцерківського міськрайонного суду Київської області від 19  лютого 2019 року № 357/1837/19  у  справі  про  адміністративне  правопорушення за ч. 1 статті  173-4  КУпАП  відносно  вчительки англійської мови, яка  нібито цькувала одного зі своїх  учнів. За поясненнями вчителя,  неприязні стосунки склалися в  неї з батьками учня, які постійно налаштовували його проти  неї, ніякої агресії щодо дитини  в неї не було. Проаналізувавши  обставини справи, суд констатував наявність давніх неприязних  стосунків між батьками та вчителем і у зв’язку з недостатністю  наведених доказів вини вчителя  щодо вчинення нею булінгу дитини постановив закрити справу, бо у діях останньої відсутні  подія і склад адміністративного  правопорушення.</vt:lpstr>
      <vt:lpstr>Міф третій:  «Сучасні діти добре знають свої права і можуть розпізнавати їх порушення, володіють інформацією до кого звернутися у разі чинення насильства і вірять, що відповідальні дорослі прийдуть на допомогу».  Реальність: Необхідно усвідомлювати, що права  не безмежні, і закінчуються там,  де  починаються  права  іншої  людини. Не знаєш своїх прав —  не можеш зорієнтуватися, коли  їх  порушують.  А  порушення  прав може вилитися в насильницькі дії.  Діти добре розпізнають фізичне насильство, плутаються  в економічному, не визнають  психологічного  та  соромляться сексуального, при тому що  досить часто до нього вдаються,  не  розуміючи  наслідків.  До речі, перше рішення суду  про булінг, прийняте 5 лютого  2019  року  в  Бориспільському  міськрайонному суді Київської  області,  стосувалося  проявів  психологічного та сексуального  насильства дитини щодо своєї  ровесниці в школі із застосуванням  засобів  електронних  комунікацій, а саме поширення  непристойних  фото  в  мережі  «Інстаграм». «Жарт» кривдниці  обернувся для її батьків стягненням  у  вигляді  штрафу  в  розмірі 50 неоподатковуваних  мінімумів  доходів  громадян  (850гривень) та судового збору  (384 гривні). З рішенням суду  можна ознайомитися за посиланням http://reyestr.court.gov. ua/Review/79641598.  </vt:lpstr>
      <vt:lpstr>Психологічне насильство Стаття 120. Доведення до самогубства Стаття 129. Погроза вбивством Стаття 195. Погроза знищення майна Стаття 123. Умисне тяжке тілесне ушкодження, заподіяне у стані сильного душевного хвилювання Стаття 136. Ненадання допомоги особі, яка перебуває в небезпечному для життя стані  Економічне насильство Стаття 185. Крадіжка Стаття 186. Грабіж Стаття 187. Розбій Стаття 189. Вимагання Стаття 194. Умисне знищення або пошкодження майна Стаття 196. Необережне знищення або пошкодження майна  Фізичне насильство Стаття 119. Вбивство через необережність Стаття 121. Умисне тяжке тілесне ушкодження Стаття 122. Умисне середньої тяжкості тілесне ушкодження Стаття 124. Умисне заподіяння тяжких тілесних ушкоджень у разі перевищення меж необхідної оборони Стаття 125. Умисне легке тілесне ушкодження Стаття 126. Побої і мордування Стаття 127. Катування Стаття 128. Необережне тяжке або середньої тяжкості тілесне ушкодження Стаття 137. Неналежне виконання обов'язків щодо охорони життя та здоров'я дітей Стаття 146. Незаконне позбавлення волі або викрадення людини  Сексуальне насильство Стаття 153. Сексуальне насильство Стаття 154. Примушування до вступу в статевий зв'язок Стаття 155. Статеві зносини з особою, яка не досягла шістнадцятирічного віку Стаття 156. Розбещення неповнолітніх Стаття 301. Ввезення, виготовлення, збут і розповсюдження порнографічних предметів  </vt:lpstr>
      <vt:lpstr>Міф четвертий:  «Вихованням має займатися школа. Те, що моя дитина агресивно поводить себе у школі, — провина педагогів, які не організували процес таким чином, щоб моїй дитині було цікаво й вона не гаяла час на дурниці».  Реальність:   Виховання дитини починається із сім’ї. Дитина — ходячий симптом того, що відбувається вдома. Якщо вона свідок насильства, агресивної поведінки, деспотичного стилю виховання, систематичного приниження або з браком уваги, турботи, любові батьків, або залюблена до вседозволеності, без відчуття допустимих меж у спілкуванні тощо, то вона такою і виростає. Головне, що потрібно відзначити, — дитина наслідує ті норми поведінки, які вона бачить у сім’ї.  Насильницька поведінка в першу чергу викликає питання до батьків щодо відповідальності за один з основних їх обов’язків — належне виховання дітей.</vt:lpstr>
      <vt:lpstr>Презентация PowerPoint</vt:lpstr>
      <vt:lpstr>Україна посідає четверте місце у світі за рівнем підліткової агресії, після Росії, Албанії та Білорусі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ЦПТО 4</cp:lastModifiedBy>
  <cp:revision>88</cp:revision>
  <dcterms:created xsi:type="dcterms:W3CDTF">2021-03-04T13:35:09Z</dcterms:created>
  <dcterms:modified xsi:type="dcterms:W3CDTF">2024-03-18T23:06:26Z</dcterms:modified>
</cp:coreProperties>
</file>