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2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67885-D1D5-405B-9F14-1F1FCFD7A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D1C08D-9767-405C-A02B-A1B713698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705EA-9620-45A5-9195-409C4BB7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D9A-8C99-47F6-8FC8-5F5C4E4CF6A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1AA3A1-2B29-4911-A273-B12F8BF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22471-7D15-432C-9564-FCD46FAF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23E4-0EDC-49B1-950B-667EFC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4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31470-8598-4528-A850-CAA67D52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29D3EC-7B39-4155-92E3-19C638314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7138B-6819-4154-A3C5-D483C464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D9A-8C99-47F6-8FC8-5F5C4E4CF6A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ADED7C-CAF0-4C2A-B4E7-EB617F94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8527F6-EF8F-454A-8C27-391398E0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23E4-0EDC-49B1-950B-667EFC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1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9A2C15-F12D-4311-BECF-FD4FBD2B4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2864E4-258D-4C24-8509-98007FF9A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1460B4-C957-4575-92C3-F915B5C32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D9A-8C99-47F6-8FC8-5F5C4E4CF6A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5E303-B752-4EB8-89F4-A02F34DFF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24A77-A79D-441C-BC32-C3E4B982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23E4-0EDC-49B1-950B-667EFC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2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BE623-53A2-4951-B9F9-34C8751D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A8A43A-55C0-4EB6-8860-76DF2237C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3180F-7526-4EE9-8F02-91893A84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D9A-8C99-47F6-8FC8-5F5C4E4CF6A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BCBDE-D956-4A91-9845-7AA0B8CA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EB66E-685B-4281-A2E5-294E72FB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23E4-0EDC-49B1-950B-667EFC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6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95423-BBA7-4C98-A0BE-FC6C4A41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DA39CA-F3C8-4D95-B9BF-01DB540CC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EED5EC-61C3-42BF-A29F-48A24B68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D9A-8C99-47F6-8FC8-5F5C4E4CF6A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6EBEAA-9901-42BF-B6C1-02A526E6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C49E-9A89-4DFD-B496-5C3BFA1D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23E4-0EDC-49B1-950B-667EFC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7725D-DBDB-4D2E-BF9D-AAE59CD7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30668-2E3C-474C-82CD-97F8BCE4C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53ED48-E64C-4A79-8590-EEB1C0E62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86308-748E-44CE-93F9-3A7C9144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D9A-8C99-47F6-8FC8-5F5C4E4CF6A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0FBD92-743E-45C0-94E9-0C817112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12C6F5-7B35-403A-9908-0D1DC95E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23E4-0EDC-49B1-950B-667EFC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9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7947A-D88C-4A17-8D13-9675C296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77FDE-FCFA-4FA9-9506-D654BB9A3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C0E5B5-861E-4163-893F-9F63680B7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D331EE-701D-4CB9-98C7-4E6A1CA4D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A66C85-BAF1-42FB-8F4C-CE55AA58B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5E966-4F90-472B-887D-DDEA686F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D9A-8C99-47F6-8FC8-5F5C4E4CF6A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F0AD11-CFEB-4AB8-995C-ED1FD701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EEB49F-F6B7-4A14-AB97-6C131AA8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23E4-0EDC-49B1-950B-667EFC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9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32E21-353F-444E-9BF4-89947DE9D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C57AF5-C9E6-4608-BB92-7148BA66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D9A-8C99-47F6-8FC8-5F5C4E4CF6A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02840B-2A4D-4E4D-837D-558314D5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AC4B49-631B-431D-9CC9-A8A1E4C6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23E4-0EDC-49B1-950B-667EFC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A24282-F50B-4762-B9EF-062B18E00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D9A-8C99-47F6-8FC8-5F5C4E4CF6A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E0F97E-A13D-48CC-93A0-45E614D9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8F095-7220-4021-8CBC-9C35447A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23E4-0EDC-49B1-950B-667EFC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8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5A2BC-E4ED-4356-8B0D-E7E28CC4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B9C66-B71E-4742-A95C-5383B188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383A78-25D7-4184-8C40-A1812CAB9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4FFC09-7170-43A1-A5C7-E94E985F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D9A-8C99-47F6-8FC8-5F5C4E4CF6A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2A4DAD-2599-439A-9875-7DB4D3DD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F9450B-5AE7-415F-9555-08F769FB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23E4-0EDC-49B1-950B-667EFC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1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F9A5F-A41A-4B94-879B-856858065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D561E2-55B0-4A6E-A1B4-FDA18DA25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56D073-D3A3-469B-BC5C-5472BD925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C9F503-1500-4C88-9437-9767C2DA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CD9A-8C99-47F6-8FC8-5F5C4E4CF6A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1A4C90-8688-423E-ABD8-0C7A4855A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7DCE29-285D-4963-AEB4-C392A81A3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23E4-0EDC-49B1-950B-667EFC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5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A6CD3-7781-4362-A811-681BA817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9F004-E308-411D-B0EB-6C85C1C42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19969-FA0C-4E03-A5D9-597488CE3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4CD9A-8C99-47F6-8FC8-5F5C4E4CF6A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C707B2-0EBC-469B-8228-A60F84482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EDAFF-1D23-4B68-BBDC-CD9C83D34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23E4-0EDC-49B1-950B-667EFC393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9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6DBA40-B182-4E9E-8EA0-3B8D4C6BB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05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56E6B7-08C2-47BA-814B-1F3189C72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9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9FFB55-81A2-42DC-A63B-77F2A5136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1949345" cy="736402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405E9D2-D638-439E-8ADB-E2DB5CD84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221" y="923279"/>
            <a:ext cx="6627921" cy="6729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i="1" dirty="0" err="1"/>
              <a:t>Щороку</a:t>
            </a:r>
            <a:r>
              <a:rPr lang="ru-RU" sz="4000" i="1" dirty="0"/>
              <a:t>, в перший день </a:t>
            </a:r>
            <a:r>
              <a:rPr lang="ru-RU" sz="4000" i="1" dirty="0" err="1"/>
              <a:t>літа</a:t>
            </a:r>
            <a:r>
              <a:rPr lang="ru-RU" sz="4000" i="1" dirty="0"/>
              <a:t>, </a:t>
            </a:r>
            <a:r>
              <a:rPr lang="ru-RU" sz="4000" i="1" dirty="0" err="1"/>
              <a:t>відзначається</a:t>
            </a:r>
            <a:r>
              <a:rPr lang="ru-RU" sz="4000" i="1" dirty="0"/>
              <a:t> </a:t>
            </a:r>
            <a:r>
              <a:rPr lang="ru-RU" sz="4000" i="1" dirty="0" err="1"/>
              <a:t>Міжнародний</a:t>
            </a:r>
            <a:r>
              <a:rPr lang="ru-RU" sz="4000" i="1" dirty="0"/>
              <a:t> день </a:t>
            </a:r>
            <a:r>
              <a:rPr lang="ru-RU" sz="4000" i="1" dirty="0" err="1"/>
              <a:t>захисту</a:t>
            </a:r>
            <a:r>
              <a:rPr lang="ru-RU" sz="4000" i="1" dirty="0"/>
              <a:t> </a:t>
            </a:r>
            <a:r>
              <a:rPr lang="ru-RU" sz="4000" i="1" dirty="0" err="1"/>
              <a:t>дітей</a:t>
            </a:r>
            <a:r>
              <a:rPr lang="ru-RU" sz="4000" i="1" dirty="0"/>
              <a:t> – </a:t>
            </a:r>
            <a:r>
              <a:rPr lang="ru-RU" sz="4000" i="1" dirty="0" err="1"/>
              <a:t>найпрекрасніше</a:t>
            </a:r>
            <a:r>
              <a:rPr lang="ru-RU" sz="4000" i="1" dirty="0"/>
              <a:t> свято </a:t>
            </a:r>
            <a:r>
              <a:rPr lang="ru-RU" sz="4000" i="1" dirty="0" err="1"/>
              <a:t>радості</a:t>
            </a:r>
            <a:r>
              <a:rPr lang="ru-RU" sz="4000" i="1" dirty="0"/>
              <a:t> та </a:t>
            </a:r>
            <a:r>
              <a:rPr lang="ru-RU" sz="4000" i="1" dirty="0" err="1"/>
              <a:t>надії</a:t>
            </a:r>
            <a:r>
              <a:rPr lang="ru-RU" sz="4000" i="1" dirty="0"/>
              <a:t>.</a:t>
            </a:r>
          </a:p>
          <a:p>
            <a:pPr marL="0" indent="0" algn="ctr">
              <a:buNone/>
            </a:pPr>
            <a:endParaRPr lang="ru-RU" sz="4000" i="1" dirty="0"/>
          </a:p>
          <a:p>
            <a:pPr marL="0" indent="0" algn="ctr">
              <a:buNone/>
            </a:pPr>
            <a:r>
              <a:rPr lang="ru-RU" sz="4000" i="1" dirty="0"/>
              <a:t> </a:t>
            </a:r>
            <a:r>
              <a:rPr lang="ru-RU" sz="4000" i="1" dirty="0" err="1"/>
              <a:t>Кожна</a:t>
            </a:r>
            <a:r>
              <a:rPr lang="ru-RU" sz="4000" i="1" dirty="0"/>
              <a:t> </a:t>
            </a:r>
            <a:r>
              <a:rPr lang="ru-RU" sz="4000" i="1" dirty="0" err="1"/>
              <a:t>дитина</a:t>
            </a:r>
            <a:r>
              <a:rPr lang="ru-RU" sz="4000" i="1" dirty="0"/>
              <a:t> </a:t>
            </a:r>
            <a:r>
              <a:rPr lang="ru-RU" sz="4000" i="1" dirty="0" err="1"/>
              <a:t>має</a:t>
            </a:r>
            <a:r>
              <a:rPr lang="ru-RU" sz="4000" i="1" dirty="0"/>
              <a:t> </a:t>
            </a:r>
            <a:r>
              <a:rPr lang="ru-RU" sz="4000" i="1" dirty="0" err="1"/>
              <a:t>повне</a:t>
            </a:r>
            <a:r>
              <a:rPr lang="ru-RU" sz="4000" i="1" dirty="0"/>
              <a:t> право бути </a:t>
            </a:r>
            <a:r>
              <a:rPr lang="ru-RU" sz="4000" i="1" dirty="0" err="1"/>
              <a:t>захищеною</a:t>
            </a:r>
            <a:r>
              <a:rPr lang="ru-RU" sz="4000" i="1" dirty="0"/>
              <a:t>, </a:t>
            </a:r>
            <a:r>
              <a:rPr lang="ru-RU" sz="4000" i="1" dirty="0" err="1"/>
              <a:t>розвиватися</a:t>
            </a:r>
            <a:r>
              <a:rPr lang="ru-RU" sz="4000" i="1" dirty="0"/>
              <a:t> й </a:t>
            </a:r>
            <a:r>
              <a:rPr lang="ru-RU" sz="4000" i="1" dirty="0" err="1"/>
              <a:t>навчатися</a:t>
            </a:r>
            <a:r>
              <a:rPr lang="ru-RU" sz="4000" i="1" dirty="0"/>
              <a:t> для </a:t>
            </a:r>
            <a:r>
              <a:rPr lang="ru-RU" sz="4000" i="1" dirty="0" err="1"/>
              <a:t>кращого</a:t>
            </a:r>
            <a:r>
              <a:rPr lang="ru-RU" sz="4000" i="1" dirty="0"/>
              <a:t> </a:t>
            </a:r>
            <a:r>
              <a:rPr lang="ru-RU" sz="4000" i="1" dirty="0" err="1"/>
              <a:t>майбутнього</a:t>
            </a:r>
            <a:r>
              <a:rPr lang="ru-RU" sz="40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947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3AC63B-8C0B-4EDC-9677-B2862A822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4C15D97-9539-43DB-8638-BBBC3D45E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79" y="83132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/>
              <a:t>Вважається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рішення</a:t>
            </a:r>
            <a:r>
              <a:rPr lang="ru-RU" i="1" dirty="0"/>
              <a:t> про </a:t>
            </a:r>
            <a:r>
              <a:rPr lang="ru-RU" i="1" dirty="0" err="1"/>
              <a:t>проведення</a:t>
            </a:r>
            <a:r>
              <a:rPr lang="ru-RU" i="1" dirty="0"/>
              <a:t> такого свята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прийнято</a:t>
            </a:r>
            <a:r>
              <a:rPr lang="ru-RU" i="1" dirty="0"/>
              <a:t> на </a:t>
            </a:r>
            <a:r>
              <a:rPr lang="ru-RU" i="1" dirty="0" err="1"/>
              <a:t>сесії</a:t>
            </a:r>
            <a:r>
              <a:rPr lang="ru-RU" i="1" dirty="0"/>
              <a:t> </a:t>
            </a:r>
            <a:r>
              <a:rPr lang="ru-RU" i="1" dirty="0" err="1"/>
              <a:t>Міжнародної</a:t>
            </a:r>
            <a:r>
              <a:rPr lang="ru-RU" i="1" dirty="0"/>
              <a:t> </a:t>
            </a:r>
            <a:r>
              <a:rPr lang="ru-RU" i="1" dirty="0" err="1"/>
              <a:t>демократичної</a:t>
            </a:r>
            <a:r>
              <a:rPr lang="ru-RU" i="1" dirty="0"/>
              <a:t> </a:t>
            </a:r>
            <a:r>
              <a:rPr lang="ru-RU" i="1" dirty="0" err="1"/>
              <a:t>федерації</a:t>
            </a:r>
            <a:r>
              <a:rPr lang="ru-RU" i="1" dirty="0"/>
              <a:t> </a:t>
            </a:r>
            <a:r>
              <a:rPr lang="ru-RU" i="1" dirty="0" err="1"/>
              <a:t>жінок</a:t>
            </a:r>
            <a:r>
              <a:rPr lang="ru-RU" i="1" dirty="0"/>
              <a:t>, яка проходила в </a:t>
            </a:r>
            <a:r>
              <a:rPr lang="ru-RU" i="1" dirty="0" err="1"/>
              <a:t>Парижі</a:t>
            </a:r>
            <a:r>
              <a:rPr lang="ru-RU" i="1" dirty="0"/>
              <a:t> у </a:t>
            </a:r>
            <a:r>
              <a:rPr lang="ru-RU" i="1" dirty="0">
                <a:solidFill>
                  <a:srgbClr val="FF0000"/>
                </a:solidFill>
              </a:rPr>
              <a:t>1949</a:t>
            </a:r>
            <a:r>
              <a:rPr lang="ru-RU" i="1" dirty="0"/>
              <a:t> </a:t>
            </a:r>
            <a:r>
              <a:rPr lang="ru-RU" i="1" dirty="0" err="1"/>
              <a:t>році</a:t>
            </a:r>
            <a:r>
              <a:rPr lang="ru-RU" i="1" dirty="0"/>
              <a:t>. </a:t>
            </a:r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r>
              <a:rPr lang="ru-RU" i="1" dirty="0"/>
              <a:t>День </a:t>
            </a:r>
            <a:r>
              <a:rPr lang="ru-RU" i="1" dirty="0" err="1"/>
              <a:t>захисту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ініційовано</a:t>
            </a:r>
            <a:r>
              <a:rPr lang="ru-RU" i="1" dirty="0"/>
              <a:t>, </a:t>
            </a:r>
            <a:r>
              <a:rPr lang="ru-RU" i="1" dirty="0" err="1"/>
              <a:t>переймаючись</a:t>
            </a:r>
            <a:r>
              <a:rPr lang="ru-RU" i="1" dirty="0"/>
              <a:t> долею </a:t>
            </a:r>
            <a:r>
              <a:rPr lang="ru-RU" i="1" dirty="0" err="1"/>
              <a:t>дітей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залишилися</a:t>
            </a:r>
            <a:r>
              <a:rPr lang="ru-RU" i="1" dirty="0"/>
              <a:t> без </a:t>
            </a:r>
            <a:r>
              <a:rPr lang="ru-RU" i="1" dirty="0" err="1"/>
              <a:t>батьків</a:t>
            </a:r>
            <a:r>
              <a:rPr lang="ru-RU" i="1" dirty="0"/>
              <a:t> і </a:t>
            </a:r>
            <a:r>
              <a:rPr lang="ru-RU" i="1" dirty="0" err="1"/>
              <a:t>даху</a:t>
            </a:r>
            <a:r>
              <a:rPr lang="ru-RU" i="1" dirty="0"/>
              <a:t> над головою </a:t>
            </a:r>
            <a:r>
              <a:rPr lang="ru-RU" i="1" dirty="0" err="1"/>
              <a:t>під</a:t>
            </a:r>
            <a:r>
              <a:rPr lang="ru-RU" i="1" dirty="0"/>
              <a:t> час </a:t>
            </a:r>
            <a:r>
              <a:rPr lang="ru-RU" i="1" dirty="0" err="1"/>
              <a:t>Другої</a:t>
            </a:r>
            <a:r>
              <a:rPr lang="ru-RU" i="1" dirty="0"/>
              <a:t> </a:t>
            </a:r>
            <a:r>
              <a:rPr lang="ru-RU" i="1" dirty="0" err="1"/>
              <a:t>Світової</a:t>
            </a:r>
            <a:r>
              <a:rPr lang="ru-RU" i="1" dirty="0"/>
              <a:t> </a:t>
            </a:r>
            <a:r>
              <a:rPr lang="ru-RU" i="1" dirty="0" err="1"/>
              <a:t>війни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90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F3FDE5-180C-42E4-9BD1-B90847BA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6009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02E814B-6AD4-483B-9D93-18307EAA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35" y="933735"/>
            <a:ext cx="757191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/>
              <a:t>Вже</a:t>
            </a:r>
            <a:r>
              <a:rPr lang="ru-RU" i="1" dirty="0"/>
              <a:t> </a:t>
            </a:r>
            <a:r>
              <a:rPr lang="ru-RU" i="1" dirty="0" err="1"/>
              <a:t>наступного</a:t>
            </a:r>
            <a:r>
              <a:rPr lang="ru-RU" i="1" dirty="0"/>
              <a:t> року </a:t>
            </a:r>
            <a:r>
              <a:rPr lang="ru-RU" i="1" dirty="0">
                <a:solidFill>
                  <a:srgbClr val="FF0000"/>
                </a:solidFill>
              </a:rPr>
              <a:t>1 червня </a:t>
            </a:r>
            <a:r>
              <a:rPr lang="ru-RU" i="1" dirty="0"/>
              <a:t>у </a:t>
            </a:r>
            <a:r>
              <a:rPr lang="ru-RU" i="1" dirty="0" err="1"/>
              <a:t>понад</a:t>
            </a:r>
            <a:r>
              <a:rPr lang="ru-RU" i="1" dirty="0"/>
              <a:t> 50 </a:t>
            </a:r>
            <a:r>
              <a:rPr lang="ru-RU" i="1" dirty="0" err="1"/>
              <a:t>країнах</a:t>
            </a:r>
            <a:r>
              <a:rPr lang="ru-RU" i="1" dirty="0"/>
              <a:t> </a:t>
            </a:r>
            <a:r>
              <a:rPr lang="ru-RU" i="1" dirty="0" err="1"/>
              <a:t>уперше</a:t>
            </a:r>
            <a:r>
              <a:rPr lang="ru-RU" i="1" dirty="0"/>
              <a:t> </a:t>
            </a:r>
            <a:r>
              <a:rPr lang="ru-RU" i="1" dirty="0" err="1"/>
              <a:t>відсвяткували</a:t>
            </a:r>
            <a:r>
              <a:rPr lang="ru-RU" i="1" dirty="0"/>
              <a:t> </a:t>
            </a:r>
            <a:r>
              <a:rPr lang="ru-RU" i="1" dirty="0" err="1"/>
              <a:t>Міжнародний</a:t>
            </a:r>
            <a:r>
              <a:rPr lang="ru-RU" i="1" dirty="0"/>
              <a:t> день </a:t>
            </a:r>
            <a:r>
              <a:rPr lang="ru-RU" i="1" dirty="0" err="1"/>
              <a:t>дітей</a:t>
            </a:r>
            <a:r>
              <a:rPr lang="ru-RU" i="1" dirty="0"/>
              <a:t>. </a:t>
            </a:r>
            <a:r>
              <a:rPr lang="ru-RU" i="1" dirty="0" err="1"/>
              <a:t>Відтоді</a:t>
            </a:r>
            <a:r>
              <a:rPr lang="ru-RU" i="1" dirty="0"/>
              <a:t> свято стало </a:t>
            </a:r>
            <a:r>
              <a:rPr lang="ru-RU" i="1" dirty="0" err="1"/>
              <a:t>масштабнішим</a:t>
            </a:r>
            <a:r>
              <a:rPr lang="ru-RU" i="1" dirty="0"/>
              <a:t> і </a:t>
            </a:r>
            <a:r>
              <a:rPr lang="ru-RU" i="1" dirty="0" err="1"/>
              <a:t>щорічним</a:t>
            </a:r>
            <a:r>
              <a:rPr lang="ru-RU" i="1" dirty="0"/>
              <a:t>.</a:t>
            </a:r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r>
              <a:rPr lang="ru-RU" i="1" dirty="0"/>
              <a:t>Свято </a:t>
            </a:r>
            <a:r>
              <a:rPr lang="ru-RU" i="1" dirty="0" err="1"/>
              <a:t>звертає</a:t>
            </a:r>
            <a:r>
              <a:rPr lang="ru-RU" i="1" dirty="0"/>
              <a:t> </a:t>
            </a:r>
            <a:r>
              <a:rPr lang="ru-RU" i="1" dirty="0" err="1"/>
              <a:t>увагу</a:t>
            </a:r>
            <a:r>
              <a:rPr lang="ru-RU" i="1" dirty="0"/>
              <a:t> на </a:t>
            </a:r>
            <a:r>
              <a:rPr lang="ru-RU" i="1" dirty="0" err="1"/>
              <a:t>проблеми</a:t>
            </a:r>
            <a:r>
              <a:rPr lang="ru-RU" i="1" dirty="0"/>
              <a:t> </a:t>
            </a:r>
            <a:r>
              <a:rPr lang="ru-RU" i="1" dirty="0" err="1"/>
              <a:t>дотримання</a:t>
            </a:r>
            <a:r>
              <a:rPr lang="ru-RU" i="1" dirty="0"/>
              <a:t> прав і </a:t>
            </a:r>
            <a:r>
              <a:rPr lang="ru-RU" i="1" dirty="0" err="1"/>
              <a:t>охорони</a:t>
            </a:r>
            <a:r>
              <a:rPr lang="ru-RU" i="1" dirty="0"/>
              <a:t> </a:t>
            </a:r>
            <a:r>
              <a:rPr lang="ru-RU" i="1" dirty="0" err="1"/>
              <a:t>здоров'я</a:t>
            </a:r>
            <a:r>
              <a:rPr lang="ru-RU" i="1" dirty="0"/>
              <a:t> </a:t>
            </a:r>
            <a:r>
              <a:rPr lang="ru-RU" i="1" dirty="0" err="1"/>
              <a:t>дитини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досі</a:t>
            </a:r>
            <a:r>
              <a:rPr lang="ru-RU" i="1" dirty="0"/>
              <a:t> є </a:t>
            </a:r>
            <a:r>
              <a:rPr lang="ru-RU" i="1" dirty="0" err="1"/>
              <a:t>однією</a:t>
            </a:r>
            <a:r>
              <a:rPr lang="ru-RU" i="1" dirty="0"/>
              <a:t> з </a:t>
            </a:r>
            <a:r>
              <a:rPr lang="ru-RU" i="1" dirty="0" err="1"/>
              <a:t>найбільш</a:t>
            </a:r>
            <a:r>
              <a:rPr lang="ru-RU" i="1" dirty="0"/>
              <a:t> </a:t>
            </a:r>
            <a:r>
              <a:rPr lang="ru-RU" i="1" dirty="0" err="1"/>
              <a:t>актуальних</a:t>
            </a:r>
            <a:r>
              <a:rPr lang="ru-RU" i="1" dirty="0"/>
              <a:t> проблем у </a:t>
            </a:r>
            <a:r>
              <a:rPr lang="ru-RU" i="1" dirty="0" err="1"/>
              <a:t>багатьох</a:t>
            </a:r>
            <a:r>
              <a:rPr lang="ru-RU" i="1" dirty="0"/>
              <a:t> </a:t>
            </a:r>
            <a:r>
              <a:rPr lang="ru-RU" i="1" dirty="0" err="1"/>
              <a:t>країнах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48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BCC719-35E6-4FC1-B8AF-5EC7F3170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" y="-1340530"/>
            <a:ext cx="12192000" cy="975656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58CB491-8936-4F4D-9BA7-4BF2BC48B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1" y="807867"/>
            <a:ext cx="4412202" cy="5761607"/>
          </a:xfrm>
        </p:spPr>
        <p:txBody>
          <a:bodyPr/>
          <a:lstStyle/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r>
              <a:rPr lang="ru-RU" i="1" dirty="0" err="1"/>
              <a:t>Міжнародний</a:t>
            </a:r>
            <a:r>
              <a:rPr lang="ru-RU" i="1" dirty="0"/>
              <a:t> день </a:t>
            </a:r>
            <a:r>
              <a:rPr lang="ru-RU" i="1" dirty="0" err="1"/>
              <a:t>захисту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</a:t>
            </a:r>
            <a:r>
              <a:rPr lang="ru-RU" i="1" dirty="0" err="1"/>
              <a:t>має</a:t>
            </a:r>
            <a:r>
              <a:rPr lang="ru-RU" i="1" dirty="0"/>
              <a:t> </a:t>
            </a:r>
            <a:r>
              <a:rPr lang="ru-RU" i="1" dirty="0" err="1"/>
              <a:t>свій</a:t>
            </a:r>
            <a:r>
              <a:rPr lang="ru-RU" i="1" dirty="0"/>
              <a:t> символ. </a:t>
            </a:r>
          </a:p>
          <a:p>
            <a:pPr marL="0" indent="0" algn="ctr">
              <a:buNone/>
            </a:pPr>
            <a:r>
              <a:rPr lang="ru-RU" i="1" dirty="0" err="1"/>
              <a:t>Це</a:t>
            </a:r>
            <a:r>
              <a:rPr lang="ru-RU" i="1" dirty="0"/>
              <a:t> прапор зеленого </a:t>
            </a:r>
            <a:r>
              <a:rPr lang="ru-RU" i="1" dirty="0" err="1"/>
              <a:t>кольору</a:t>
            </a:r>
            <a:r>
              <a:rPr lang="ru-RU" i="1" dirty="0"/>
              <a:t>, на </a:t>
            </a:r>
            <a:r>
              <a:rPr lang="ru-RU" i="1" dirty="0" err="1"/>
              <a:t>якому</a:t>
            </a:r>
            <a:r>
              <a:rPr lang="ru-RU" i="1" dirty="0"/>
              <a:t> </a:t>
            </a:r>
            <a:r>
              <a:rPr lang="ru-RU" i="1" dirty="0" err="1"/>
              <a:t>зображена</a:t>
            </a:r>
            <a:r>
              <a:rPr lang="ru-RU" i="1" dirty="0"/>
              <a:t> наша планета, </a:t>
            </a:r>
            <a:r>
              <a:rPr lang="ru-RU" i="1" dirty="0" err="1"/>
              <a:t>довкола</a:t>
            </a:r>
            <a:r>
              <a:rPr lang="ru-RU" i="1" dirty="0"/>
              <a:t> </a:t>
            </a:r>
            <a:r>
              <a:rPr lang="ru-RU" i="1" dirty="0" err="1"/>
              <a:t>котрої</a:t>
            </a:r>
            <a:r>
              <a:rPr lang="ru-RU" i="1" dirty="0"/>
              <a:t> </a:t>
            </a:r>
            <a:r>
              <a:rPr lang="ru-RU" i="1" dirty="0" err="1"/>
              <a:t>розташовані</a:t>
            </a:r>
            <a:r>
              <a:rPr lang="ru-RU" i="1" dirty="0"/>
              <a:t> </a:t>
            </a:r>
            <a:r>
              <a:rPr lang="ru-RU" i="1" dirty="0" err="1"/>
              <a:t>дитячі</a:t>
            </a:r>
            <a:r>
              <a:rPr lang="ru-RU" i="1" dirty="0"/>
              <a:t> </a:t>
            </a:r>
            <a:r>
              <a:rPr lang="ru-RU" i="1" dirty="0" err="1"/>
              <a:t>фігурки</a:t>
            </a:r>
            <a:r>
              <a:rPr lang="ru-RU" i="1" dirty="0"/>
              <a:t> </a:t>
            </a:r>
            <a:r>
              <a:rPr lang="ru-RU" i="1" dirty="0" err="1"/>
              <a:t>різних</a:t>
            </a:r>
            <a:r>
              <a:rPr lang="ru-RU" i="1" dirty="0"/>
              <a:t> рас і </a:t>
            </a:r>
            <a:r>
              <a:rPr lang="ru-RU" i="1" dirty="0" err="1"/>
              <a:t>національностей</a:t>
            </a:r>
            <a:r>
              <a:rPr lang="ru-RU" i="1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F917A2-B603-4323-9E82-A3EFC822B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06" y="479395"/>
            <a:ext cx="6714478" cy="60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4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8A1BC1-BFA1-4CA9-AF6D-B8B0D29BF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3794"/>
            <a:ext cx="12192000" cy="97920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D4EBE8-8348-4BCD-BDFE-EC4B8C9EB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35" y="798990"/>
            <a:ext cx="5329685" cy="383737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750D3E6-18A1-40FE-9005-49398AFD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155" y="656947"/>
            <a:ext cx="5796379" cy="591063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i="1" dirty="0" err="1"/>
              <a:t>Зелений</a:t>
            </a:r>
            <a:r>
              <a:rPr lang="ru-RU" i="1" dirty="0"/>
              <a:t> </a:t>
            </a:r>
            <a:r>
              <a:rPr lang="ru-RU" i="1" dirty="0" err="1"/>
              <a:t>колір</a:t>
            </a:r>
            <a:r>
              <a:rPr lang="ru-RU" i="1" dirty="0"/>
              <a:t> - </a:t>
            </a:r>
            <a:r>
              <a:rPr lang="ru-RU" i="1" dirty="0" err="1"/>
              <a:t>колір</a:t>
            </a:r>
            <a:r>
              <a:rPr lang="ru-RU" i="1" dirty="0"/>
              <a:t> </a:t>
            </a:r>
            <a:r>
              <a:rPr lang="ru-RU" i="1" dirty="0" err="1"/>
              <a:t>гармонії</a:t>
            </a:r>
            <a:r>
              <a:rPr lang="ru-RU" i="1" dirty="0"/>
              <a:t>, </a:t>
            </a:r>
            <a:r>
              <a:rPr lang="ru-RU" i="1" dirty="0" err="1"/>
              <a:t>свіжості</a:t>
            </a:r>
            <a:r>
              <a:rPr lang="ru-RU" i="1" dirty="0"/>
              <a:t> і </a:t>
            </a:r>
            <a:r>
              <a:rPr lang="ru-RU" i="1" dirty="0" err="1"/>
              <a:t>родючості</a:t>
            </a:r>
            <a:r>
              <a:rPr lang="ru-RU" i="1" dirty="0"/>
              <a:t>. </a:t>
            </a:r>
            <a:r>
              <a:rPr lang="ru-RU" i="1" dirty="0" err="1"/>
              <a:t>Зелений</a:t>
            </a:r>
            <a:r>
              <a:rPr lang="ru-RU" i="1" dirty="0"/>
              <a:t> фон </a:t>
            </a:r>
            <a:r>
              <a:rPr lang="ru-RU" i="1" dirty="0" err="1"/>
              <a:t>наштовхує</a:t>
            </a:r>
            <a:r>
              <a:rPr lang="ru-RU" i="1" dirty="0"/>
              <a:t> нас на думку,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навколо</a:t>
            </a:r>
            <a:r>
              <a:rPr lang="ru-RU" i="1" dirty="0"/>
              <a:t> нас створено все, </a:t>
            </a:r>
            <a:r>
              <a:rPr lang="ru-RU" i="1" dirty="0" err="1"/>
              <a:t>щоб</a:t>
            </a:r>
            <a:r>
              <a:rPr lang="ru-RU" i="1" dirty="0"/>
              <a:t> нормально і благополучно </a:t>
            </a:r>
            <a:r>
              <a:rPr lang="ru-RU" i="1" dirty="0" err="1"/>
              <a:t>розвиватися</a:t>
            </a:r>
            <a:r>
              <a:rPr lang="ru-RU" i="1" dirty="0"/>
              <a:t>. </a:t>
            </a:r>
            <a:r>
              <a:rPr lang="ru-RU" i="1" dirty="0" err="1"/>
              <a:t>Від</a:t>
            </a:r>
            <a:r>
              <a:rPr lang="ru-RU" i="1" dirty="0"/>
              <a:t> нас </a:t>
            </a:r>
            <a:r>
              <a:rPr lang="ru-RU" i="1" dirty="0" err="1"/>
              <a:t>вимагається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дати</a:t>
            </a:r>
            <a:r>
              <a:rPr lang="ru-RU" i="1" dirty="0"/>
              <a:t> </a:t>
            </a:r>
            <a:r>
              <a:rPr lang="ru-RU" i="1" dirty="0" err="1"/>
              <a:t>собі</a:t>
            </a:r>
            <a:r>
              <a:rPr lang="ru-RU" i="1" dirty="0"/>
              <a:t> й </a:t>
            </a:r>
            <a:r>
              <a:rPr lang="ru-RU" i="1" dirty="0" err="1"/>
              <a:t>іншим</a:t>
            </a:r>
            <a:r>
              <a:rPr lang="ru-RU" i="1" dirty="0"/>
              <a:t> </a:t>
            </a:r>
            <a:r>
              <a:rPr lang="ru-RU" i="1" dirty="0" err="1"/>
              <a:t>можливість</a:t>
            </a:r>
            <a:r>
              <a:rPr lang="ru-RU" i="1" dirty="0"/>
              <a:t> </a:t>
            </a:r>
            <a:r>
              <a:rPr lang="ru-RU" i="1" dirty="0" err="1"/>
              <a:t>скористатися</a:t>
            </a:r>
            <a:r>
              <a:rPr lang="ru-RU" i="1" dirty="0"/>
              <a:t> </a:t>
            </a:r>
            <a:r>
              <a:rPr lang="ru-RU" i="1" dirty="0" err="1"/>
              <a:t>цими</a:t>
            </a:r>
            <a:r>
              <a:rPr lang="ru-RU" i="1" dirty="0"/>
              <a:t> благами.</a:t>
            </a:r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r>
              <a:rPr lang="ru-RU" i="1" dirty="0"/>
              <a:t>Земна куля </a:t>
            </a:r>
            <a:r>
              <a:rPr lang="ru-RU" i="1" dirty="0" err="1"/>
              <a:t>символізує</a:t>
            </a:r>
            <a:r>
              <a:rPr lang="ru-RU" i="1" dirty="0"/>
              <a:t> наш </a:t>
            </a:r>
            <a:r>
              <a:rPr lang="ru-RU" i="1" dirty="0" err="1"/>
              <a:t>спільний</a:t>
            </a:r>
            <a:r>
              <a:rPr lang="ru-RU" i="1" dirty="0"/>
              <a:t> </a:t>
            </a:r>
            <a:r>
              <a:rPr lang="ru-RU" i="1" dirty="0" err="1"/>
              <a:t>дім</a:t>
            </a:r>
            <a:r>
              <a:rPr lang="ru-RU" i="1" dirty="0"/>
              <a:t>, а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синій</a:t>
            </a:r>
            <a:r>
              <a:rPr lang="ru-RU" i="1" dirty="0"/>
              <a:t> </a:t>
            </a:r>
            <a:r>
              <a:rPr lang="ru-RU" i="1" dirty="0" err="1"/>
              <a:t>колір</a:t>
            </a:r>
            <a:r>
              <a:rPr lang="ru-RU" i="1" dirty="0"/>
              <a:t> говорить про мир і </a:t>
            </a:r>
            <a:r>
              <a:rPr lang="ru-RU" i="1" dirty="0" err="1"/>
              <a:t>єдність</a:t>
            </a:r>
            <a:r>
              <a:rPr lang="ru-RU" i="1" dirty="0"/>
              <a:t>, </a:t>
            </a:r>
            <a:r>
              <a:rPr lang="ru-RU" i="1" dirty="0" err="1"/>
              <a:t>яких</a:t>
            </a:r>
            <a:r>
              <a:rPr lang="ru-RU" i="1" dirty="0"/>
              <a:t> ми </a:t>
            </a:r>
            <a:r>
              <a:rPr lang="ru-RU" i="1" dirty="0" err="1"/>
              <a:t>можемо</a:t>
            </a:r>
            <a:r>
              <a:rPr lang="ru-RU" i="1" dirty="0"/>
              <a:t> </a:t>
            </a:r>
            <a:r>
              <a:rPr lang="ru-RU" i="1" dirty="0" err="1"/>
              <a:t>досягти</a:t>
            </a:r>
            <a:r>
              <a:rPr lang="ru-RU" i="1" dirty="0"/>
              <a:t>, </a:t>
            </a:r>
            <a:r>
              <a:rPr lang="ru-RU" i="1" dirty="0" err="1"/>
              <a:t>якщо</a:t>
            </a:r>
            <a:r>
              <a:rPr lang="ru-RU" i="1" dirty="0"/>
              <a:t> </a:t>
            </a:r>
            <a:r>
              <a:rPr lang="ru-RU" i="1" dirty="0" err="1"/>
              <a:t>будемо</a:t>
            </a:r>
            <a:r>
              <a:rPr lang="ru-RU" i="1" dirty="0"/>
              <a:t> </a:t>
            </a:r>
            <a:r>
              <a:rPr lang="ru-RU" i="1" dirty="0" err="1"/>
              <a:t>ставитися</a:t>
            </a:r>
            <a:r>
              <a:rPr lang="ru-RU" i="1" dirty="0"/>
              <a:t> один до одного з </a:t>
            </a:r>
            <a:r>
              <a:rPr lang="ru-RU" i="1" dirty="0" err="1"/>
              <a:t>розумінням</a:t>
            </a:r>
            <a:r>
              <a:rPr lang="ru-RU" i="1" dirty="0"/>
              <a:t> і </a:t>
            </a:r>
            <a:r>
              <a:rPr lang="ru-RU" i="1" dirty="0" err="1"/>
              <a:t>любов’ю</a:t>
            </a:r>
            <a:r>
              <a:rPr lang="ru-RU" i="1" dirty="0"/>
              <a:t>.</a:t>
            </a:r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r>
              <a:rPr lang="ru-RU" i="1" dirty="0" err="1"/>
              <a:t>Різнокольорові</a:t>
            </a:r>
            <a:r>
              <a:rPr lang="ru-RU" i="1" dirty="0"/>
              <a:t> </a:t>
            </a:r>
            <a:r>
              <a:rPr lang="ru-RU" i="1" dirty="0" err="1"/>
              <a:t>людські</a:t>
            </a:r>
            <a:r>
              <a:rPr lang="ru-RU" i="1" dirty="0"/>
              <a:t> </a:t>
            </a:r>
            <a:r>
              <a:rPr lang="ru-RU" i="1" dirty="0" err="1"/>
              <a:t>фігурки</a:t>
            </a:r>
            <a:r>
              <a:rPr lang="ru-RU" i="1" dirty="0"/>
              <a:t> </a:t>
            </a:r>
            <a:r>
              <a:rPr lang="ru-RU" i="1" dirty="0" err="1"/>
              <a:t>символізують</a:t>
            </a:r>
            <a:r>
              <a:rPr lang="ru-RU" i="1" dirty="0"/>
              <a:t> </a:t>
            </a:r>
            <a:r>
              <a:rPr lang="ru-RU" i="1" dirty="0" err="1"/>
              <a:t>терпимість</a:t>
            </a:r>
            <a:r>
              <a:rPr lang="ru-RU" i="1" dirty="0"/>
              <a:t> до </a:t>
            </a:r>
            <a:r>
              <a:rPr lang="ru-RU" i="1" dirty="0" err="1"/>
              <a:t>різних</a:t>
            </a:r>
            <a:r>
              <a:rPr lang="ru-RU" i="1" dirty="0"/>
              <a:t> рас і нашу </a:t>
            </a:r>
            <a:r>
              <a:rPr lang="ru-RU" i="1" dirty="0" err="1"/>
              <a:t>різноманітність</a:t>
            </a:r>
            <a:r>
              <a:rPr lang="ru-RU" i="1" dirty="0"/>
              <a:t>. </a:t>
            </a:r>
            <a:r>
              <a:rPr lang="ru-RU" i="1" dirty="0" err="1"/>
              <a:t>Зірка</a:t>
            </a:r>
            <a:r>
              <a:rPr lang="ru-RU" i="1" dirty="0"/>
              <a:t>, яку </a:t>
            </a:r>
            <a:r>
              <a:rPr lang="ru-RU" i="1" dirty="0" err="1"/>
              <a:t>утворюють</a:t>
            </a:r>
            <a:r>
              <a:rPr lang="ru-RU" i="1" dirty="0"/>
              <a:t> ноги </a:t>
            </a:r>
            <a:r>
              <a:rPr lang="ru-RU" i="1" dirty="0" err="1"/>
              <a:t>дітей</a:t>
            </a:r>
            <a:r>
              <a:rPr lang="ru-RU" i="1" dirty="0"/>
              <a:t>, </a:t>
            </a:r>
            <a:r>
              <a:rPr lang="ru-RU" i="1" dirty="0" err="1"/>
              <a:t>сиволізує</a:t>
            </a:r>
            <a:r>
              <a:rPr lang="ru-RU" i="1" dirty="0"/>
              <a:t> </a:t>
            </a:r>
            <a:r>
              <a:rPr lang="ru-RU" i="1" dirty="0" err="1"/>
              <a:t>світ</a:t>
            </a:r>
            <a:r>
              <a:rPr lang="ru-RU" i="1" dirty="0"/>
              <a:t>, </a:t>
            </a:r>
            <a:r>
              <a:rPr lang="ru-RU" i="1" dirty="0" err="1"/>
              <a:t>який</a:t>
            </a:r>
            <a:r>
              <a:rPr lang="ru-RU" i="1" dirty="0"/>
              <a:t> ми </a:t>
            </a:r>
            <a:r>
              <a:rPr lang="ru-RU" i="1" dirty="0" err="1"/>
              <a:t>почнемо</a:t>
            </a:r>
            <a:r>
              <a:rPr lang="ru-RU" i="1" dirty="0"/>
              <a:t> </a:t>
            </a:r>
            <a:r>
              <a:rPr lang="ru-RU" i="1" dirty="0" err="1"/>
              <a:t>випромінювати</a:t>
            </a:r>
            <a:r>
              <a:rPr lang="ru-RU" i="1" dirty="0"/>
              <a:t>, коли </a:t>
            </a:r>
            <a:r>
              <a:rPr lang="ru-RU" i="1" dirty="0" err="1"/>
              <a:t>об’єднаємося</a:t>
            </a:r>
            <a:r>
              <a:rPr lang="ru-RU" i="1" dirty="0"/>
              <a:t> і </a:t>
            </a:r>
            <a:r>
              <a:rPr lang="ru-RU" i="1" dirty="0" err="1"/>
              <a:t>забудемо</a:t>
            </a:r>
            <a:r>
              <a:rPr lang="ru-RU" i="1" dirty="0"/>
              <a:t> про </a:t>
            </a:r>
            <a:r>
              <a:rPr lang="ru-RU" i="1" dirty="0" err="1"/>
              <a:t>чвари</a:t>
            </a:r>
            <a:r>
              <a:rPr lang="ru-RU" i="1" dirty="0"/>
              <a:t> </a:t>
            </a:r>
            <a:r>
              <a:rPr lang="ru-RU" i="1" dirty="0" err="1"/>
              <a:t>заради</a:t>
            </a:r>
            <a:r>
              <a:rPr lang="ru-RU" i="1" dirty="0"/>
              <a:t> </a:t>
            </a:r>
            <a:r>
              <a:rPr lang="ru-RU" i="1" dirty="0" err="1"/>
              <a:t>щастя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. А </a:t>
            </a:r>
            <a:r>
              <a:rPr lang="ru-RU" i="1" dirty="0" err="1"/>
              <a:t>п’ять</a:t>
            </a:r>
            <a:r>
              <a:rPr lang="ru-RU" i="1" dirty="0"/>
              <a:t> </a:t>
            </a:r>
            <a:r>
              <a:rPr lang="ru-RU" i="1" dirty="0" err="1"/>
              <a:t>різнокольорових</a:t>
            </a:r>
            <a:r>
              <a:rPr lang="ru-RU" i="1" dirty="0"/>
              <a:t> </a:t>
            </a:r>
            <a:r>
              <a:rPr lang="ru-RU" i="1" dirty="0" err="1"/>
              <a:t>точок</a:t>
            </a:r>
            <a:r>
              <a:rPr lang="ru-RU" i="1" dirty="0"/>
              <a:t> - </a:t>
            </a:r>
            <a:r>
              <a:rPr lang="ru-RU" i="1" dirty="0" err="1"/>
              <a:t>це</a:t>
            </a:r>
            <a:r>
              <a:rPr lang="ru-RU" i="1" dirty="0"/>
              <a:t> символ того,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всі</a:t>
            </a:r>
            <a:r>
              <a:rPr lang="ru-RU" i="1" dirty="0"/>
              <a:t> ми </a:t>
            </a:r>
            <a:r>
              <a:rPr lang="ru-RU" i="1" dirty="0" err="1"/>
              <a:t>походимо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одного роду </a:t>
            </a:r>
            <a:r>
              <a:rPr lang="ru-RU" i="1" dirty="0" err="1"/>
              <a:t>людського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02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B7DE21-1418-417E-B7AD-DE11D852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382" y="-1444752"/>
            <a:ext cx="12272381" cy="935431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8FBA7EC-84DE-4C39-84D3-86BADE490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81" y="247490"/>
            <a:ext cx="6142608" cy="61624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i="1" dirty="0" err="1"/>
              <a:t>Конвенція</a:t>
            </a:r>
            <a:r>
              <a:rPr lang="ru-RU" i="1" dirty="0"/>
              <a:t> ООН про права </a:t>
            </a:r>
            <a:r>
              <a:rPr lang="ru-RU" i="1" dirty="0" err="1"/>
              <a:t>дитини</a:t>
            </a:r>
            <a:r>
              <a:rPr lang="ru-RU" i="1" dirty="0"/>
              <a:t> - </a:t>
            </a:r>
            <a:r>
              <a:rPr lang="ru-RU" i="1" dirty="0" err="1"/>
              <a:t>це</a:t>
            </a:r>
            <a:r>
              <a:rPr lang="ru-RU" i="1" dirty="0"/>
              <a:t> угода </a:t>
            </a:r>
            <a:r>
              <a:rPr lang="ru-RU" i="1" dirty="0" err="1"/>
              <a:t>між</a:t>
            </a:r>
            <a:r>
              <a:rPr lang="ru-RU" i="1" dirty="0"/>
              <a:t> </a:t>
            </a:r>
            <a:r>
              <a:rPr lang="ru-RU" i="1" dirty="0" err="1"/>
              <a:t>країнами</a:t>
            </a:r>
            <a:r>
              <a:rPr lang="ru-RU" i="1" dirty="0"/>
              <a:t>. </a:t>
            </a:r>
            <a:r>
              <a:rPr lang="ru-RU" i="1" dirty="0" err="1"/>
              <a:t>Цей</a:t>
            </a:r>
            <a:r>
              <a:rPr lang="ru-RU" i="1" dirty="0"/>
              <a:t> </a:t>
            </a:r>
            <a:r>
              <a:rPr lang="ru-RU" i="1" dirty="0" err="1"/>
              <a:t>особливий</a:t>
            </a:r>
            <a:r>
              <a:rPr lang="ru-RU" i="1" dirty="0"/>
              <a:t> документ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ратифіковано</a:t>
            </a:r>
            <a:r>
              <a:rPr lang="ru-RU" i="1" dirty="0"/>
              <a:t> 191 </a:t>
            </a:r>
            <a:r>
              <a:rPr lang="ru-RU" i="1" dirty="0" err="1"/>
              <a:t>країною</a:t>
            </a:r>
            <a:r>
              <a:rPr lang="ru-RU" i="1" dirty="0"/>
              <a:t> </a:t>
            </a:r>
            <a:r>
              <a:rPr lang="ru-RU" i="1" dirty="0" err="1"/>
              <a:t>світу</a:t>
            </a:r>
            <a:r>
              <a:rPr lang="ru-RU" i="1" dirty="0"/>
              <a:t>. </a:t>
            </a:r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r>
              <a:rPr lang="ru-RU" i="1" dirty="0" err="1"/>
              <a:t>Держави-сторони</a:t>
            </a:r>
            <a:r>
              <a:rPr lang="ru-RU" i="1" dirty="0"/>
              <a:t> взяли на себе </a:t>
            </a:r>
            <a:r>
              <a:rPr lang="ru-RU" i="1" dirty="0" err="1"/>
              <a:t>обов’язок</a:t>
            </a:r>
            <a:r>
              <a:rPr lang="ru-RU" i="1" dirty="0"/>
              <a:t> </a:t>
            </a:r>
            <a:r>
              <a:rPr lang="ru-RU" i="1" dirty="0" err="1"/>
              <a:t>поважати</a:t>
            </a:r>
            <a:r>
              <a:rPr lang="ru-RU" i="1" dirty="0"/>
              <a:t> і </a:t>
            </a:r>
            <a:r>
              <a:rPr lang="ru-RU" i="1" dirty="0" err="1"/>
              <a:t>забезпечувати</a:t>
            </a:r>
            <a:r>
              <a:rPr lang="ru-RU" i="1" dirty="0"/>
              <a:t> </a:t>
            </a:r>
            <a:r>
              <a:rPr lang="ru-RU" i="1" dirty="0" err="1"/>
              <a:t>всі</a:t>
            </a:r>
            <a:r>
              <a:rPr lang="ru-RU" i="1" dirty="0"/>
              <a:t> права </a:t>
            </a:r>
            <a:r>
              <a:rPr lang="ru-RU" i="1" dirty="0" err="1"/>
              <a:t>дитини</a:t>
            </a:r>
            <a:r>
              <a:rPr lang="ru-RU" i="1" dirty="0"/>
              <a:t>, </a:t>
            </a:r>
            <a:r>
              <a:rPr lang="ru-RU" i="1" dirty="0" err="1"/>
              <a:t>передбачені</a:t>
            </a:r>
            <a:r>
              <a:rPr lang="ru-RU" i="1" dirty="0"/>
              <a:t> </a:t>
            </a:r>
            <a:r>
              <a:rPr lang="ru-RU" i="1" dirty="0" err="1"/>
              <a:t>Конвенцією</a:t>
            </a:r>
            <a:r>
              <a:rPr lang="ru-RU" i="1" dirty="0"/>
              <a:t>.</a:t>
            </a:r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r>
              <a:rPr lang="ru-RU" i="1" dirty="0"/>
              <a:t> </a:t>
            </a:r>
            <a:r>
              <a:rPr lang="ru-RU" i="1" dirty="0" err="1"/>
              <a:t>Конвенція</a:t>
            </a:r>
            <a:r>
              <a:rPr lang="ru-RU" i="1" dirty="0"/>
              <a:t> </a:t>
            </a:r>
            <a:r>
              <a:rPr lang="ru-RU" i="1" dirty="0" err="1"/>
              <a:t>визнає</a:t>
            </a:r>
            <a:r>
              <a:rPr lang="ru-RU" i="1" dirty="0"/>
              <a:t> право </a:t>
            </a:r>
            <a:r>
              <a:rPr lang="ru-RU" i="1" dirty="0" err="1"/>
              <a:t>кожної</a:t>
            </a:r>
            <a:r>
              <a:rPr lang="ru-RU" i="1" dirty="0"/>
              <a:t> </a:t>
            </a:r>
            <a:r>
              <a:rPr lang="ru-RU" i="1" dirty="0" err="1"/>
              <a:t>дитини</a:t>
            </a:r>
            <a:r>
              <a:rPr lang="ru-RU" i="1" dirty="0"/>
              <a:t> на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, </a:t>
            </a:r>
            <a:r>
              <a:rPr lang="ru-RU" i="1" dirty="0" err="1"/>
              <a:t>необхідний</a:t>
            </a:r>
            <a:r>
              <a:rPr lang="ru-RU" i="1" dirty="0"/>
              <a:t> для </a:t>
            </a:r>
            <a:r>
              <a:rPr lang="ru-RU" i="1" dirty="0" err="1"/>
              <a:t>фізичного</a:t>
            </a:r>
            <a:r>
              <a:rPr lang="ru-RU" i="1" dirty="0"/>
              <a:t>, </a:t>
            </a:r>
            <a:r>
              <a:rPr lang="ru-RU" i="1" dirty="0" err="1"/>
              <a:t>розумового</a:t>
            </a:r>
            <a:r>
              <a:rPr lang="ru-RU" i="1" dirty="0"/>
              <a:t>, духовного, морального та </a:t>
            </a:r>
            <a:r>
              <a:rPr lang="ru-RU" i="1" dirty="0" err="1"/>
              <a:t>соціального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. </a:t>
            </a:r>
            <a:r>
              <a:rPr lang="ru-RU" i="1" dirty="0" err="1"/>
              <a:t>Конвенція</a:t>
            </a:r>
            <a:r>
              <a:rPr lang="ru-RU" i="1" dirty="0"/>
              <a:t> ООН про права </a:t>
            </a:r>
            <a:r>
              <a:rPr lang="ru-RU" i="1" dirty="0" err="1"/>
              <a:t>дитини</a:t>
            </a:r>
            <a:r>
              <a:rPr lang="ru-RU" i="1" dirty="0"/>
              <a:t> </a:t>
            </a:r>
            <a:r>
              <a:rPr lang="ru-RU" i="1" dirty="0" err="1"/>
              <a:t>набула</a:t>
            </a:r>
            <a:r>
              <a:rPr lang="ru-RU" i="1" dirty="0"/>
              <a:t> </a:t>
            </a:r>
            <a:r>
              <a:rPr lang="ru-RU" i="1" dirty="0" err="1"/>
              <a:t>чинності</a:t>
            </a:r>
            <a:r>
              <a:rPr lang="ru-RU" i="1" dirty="0"/>
              <a:t> в </a:t>
            </a:r>
            <a:r>
              <a:rPr lang="ru-RU" i="1" dirty="0" err="1"/>
              <a:t>Україні</a:t>
            </a:r>
            <a:r>
              <a:rPr lang="ru-RU" i="1" dirty="0"/>
              <a:t> з </a:t>
            </a:r>
            <a:r>
              <a:rPr lang="ru-RU" i="1" dirty="0">
                <a:solidFill>
                  <a:srgbClr val="FF0000"/>
                </a:solidFill>
              </a:rPr>
              <a:t>27 вересня 1991 року </a:t>
            </a:r>
            <a:r>
              <a:rPr lang="ru-RU" i="1" dirty="0"/>
              <a:t>і з </a:t>
            </a:r>
            <a:r>
              <a:rPr lang="ru-RU" i="1" dirty="0" err="1"/>
              <a:t>цього</a:t>
            </a:r>
            <a:r>
              <a:rPr lang="ru-RU" i="1" dirty="0"/>
              <a:t> часу є </a:t>
            </a:r>
            <a:r>
              <a:rPr lang="ru-RU" i="1" dirty="0" err="1"/>
              <a:t>частиною</a:t>
            </a:r>
            <a:r>
              <a:rPr lang="ru-RU" i="1" dirty="0"/>
              <a:t> </a:t>
            </a:r>
            <a:r>
              <a:rPr lang="ru-RU" i="1" dirty="0" err="1"/>
              <a:t>національного</a:t>
            </a:r>
            <a:r>
              <a:rPr lang="ru-RU" i="1" dirty="0"/>
              <a:t> </a:t>
            </a:r>
            <a:r>
              <a:rPr lang="ru-RU" i="1" dirty="0" err="1"/>
              <a:t>законодавства</a:t>
            </a:r>
            <a:r>
              <a:rPr lang="ru-RU" i="1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13C674-5D9C-4FC2-85B3-FA7DC9807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74" y="384650"/>
            <a:ext cx="3897297" cy="38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6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B4D91C-20A2-4A1B-888D-F2D0D388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18" y="-1490472"/>
            <a:ext cx="12205717" cy="941832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C20B512-543E-4623-9EC8-CD353F18A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464" y="1001077"/>
            <a:ext cx="5657088" cy="58569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День </a:t>
            </a:r>
            <a:r>
              <a:rPr lang="ru-RU" i="1" dirty="0" err="1">
                <a:solidFill>
                  <a:srgbClr val="FF0000"/>
                </a:solidFill>
              </a:rPr>
              <a:t>захисту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дітей</a:t>
            </a:r>
            <a:r>
              <a:rPr lang="ru-RU" i="1" dirty="0">
                <a:solidFill>
                  <a:srgbClr val="FF0000"/>
                </a:solidFill>
              </a:rPr>
              <a:t> в </a:t>
            </a:r>
            <a:r>
              <a:rPr lang="ru-RU" i="1" dirty="0" err="1">
                <a:solidFill>
                  <a:srgbClr val="FF0000"/>
                </a:solidFill>
              </a:rPr>
              <a:t>Україні</a:t>
            </a:r>
            <a:endParaRPr lang="ru-RU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r>
              <a:rPr lang="ru-RU" i="1" dirty="0" err="1"/>
              <a:t>Міжнародний</a:t>
            </a:r>
            <a:r>
              <a:rPr lang="ru-RU" i="1" dirty="0"/>
              <a:t> день </a:t>
            </a:r>
            <a:r>
              <a:rPr lang="ru-RU" i="1" dirty="0" err="1"/>
              <a:t>захисту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 в </a:t>
            </a:r>
            <a:r>
              <a:rPr lang="ru-RU" i="1" dirty="0" err="1"/>
              <a:t>Україні</a:t>
            </a:r>
            <a:r>
              <a:rPr lang="ru-RU" i="1" dirty="0"/>
              <a:t> </a:t>
            </a:r>
            <a:r>
              <a:rPr lang="ru-RU" i="1" dirty="0" err="1"/>
              <a:t>святкуємо</a:t>
            </a:r>
            <a:r>
              <a:rPr lang="ru-RU" i="1" dirty="0"/>
              <a:t> з </a:t>
            </a:r>
            <a:r>
              <a:rPr lang="ru-RU" i="1" dirty="0">
                <a:solidFill>
                  <a:srgbClr val="FF0000"/>
                </a:solidFill>
              </a:rPr>
              <a:t>1998</a:t>
            </a:r>
            <a:r>
              <a:rPr lang="ru-RU" i="1" dirty="0"/>
              <a:t> року, </a:t>
            </a:r>
            <a:r>
              <a:rPr lang="ru-RU" i="1" dirty="0" err="1"/>
              <a:t>після</a:t>
            </a:r>
            <a:r>
              <a:rPr lang="ru-RU" i="1" dirty="0"/>
              <a:t> </a:t>
            </a:r>
            <a:r>
              <a:rPr lang="ru-RU" i="1" dirty="0" err="1"/>
              <a:t>підписання</a:t>
            </a:r>
            <a:r>
              <a:rPr lang="ru-RU" i="1" dirty="0"/>
              <a:t> Президентом </a:t>
            </a:r>
            <a:r>
              <a:rPr lang="ru-RU" i="1" dirty="0" err="1"/>
              <a:t>України</a:t>
            </a:r>
            <a:r>
              <a:rPr lang="ru-RU" i="1" dirty="0"/>
              <a:t> Указу №568/98 “Про день </a:t>
            </a:r>
            <a:r>
              <a:rPr lang="ru-RU" i="1" dirty="0" err="1"/>
              <a:t>захисту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". </a:t>
            </a:r>
            <a:r>
              <a:rPr lang="ru-RU" i="1" dirty="0" err="1"/>
              <a:t>Ініціювали</a:t>
            </a:r>
            <a:r>
              <a:rPr lang="ru-RU" i="1" dirty="0"/>
              <a:t> </a:t>
            </a:r>
            <a:r>
              <a:rPr lang="ru-RU" i="1" dirty="0" err="1"/>
              <a:t>святкування</a:t>
            </a:r>
            <a:r>
              <a:rPr lang="ru-RU" i="1" dirty="0"/>
              <a:t> </a:t>
            </a:r>
            <a:r>
              <a:rPr lang="ru-RU" i="1" dirty="0" err="1"/>
              <a:t>цього</a:t>
            </a:r>
            <a:r>
              <a:rPr lang="ru-RU" i="1" dirty="0"/>
              <a:t> дня в </a:t>
            </a:r>
            <a:r>
              <a:rPr lang="ru-RU" i="1" dirty="0" err="1"/>
              <a:t>Україні</a:t>
            </a:r>
            <a:r>
              <a:rPr lang="ru-RU" i="1" dirty="0"/>
              <a:t> </a:t>
            </a:r>
            <a:r>
              <a:rPr lang="ru-RU" i="1" dirty="0" err="1"/>
              <a:t>Міністерство</a:t>
            </a:r>
            <a:r>
              <a:rPr lang="ru-RU" i="1" dirty="0"/>
              <a:t> </a:t>
            </a:r>
            <a:r>
              <a:rPr lang="ru-RU" i="1" dirty="0" err="1"/>
              <a:t>України</a:t>
            </a:r>
            <a:r>
              <a:rPr lang="ru-RU" i="1" dirty="0"/>
              <a:t> у справах </a:t>
            </a:r>
            <a:r>
              <a:rPr lang="ru-RU" i="1" dirty="0" err="1"/>
              <a:t>сім'ї</a:t>
            </a:r>
            <a:r>
              <a:rPr lang="ru-RU" i="1" dirty="0"/>
              <a:t> та </a:t>
            </a:r>
            <a:r>
              <a:rPr lang="ru-RU" i="1" dirty="0" err="1"/>
              <a:t>молоді</a:t>
            </a:r>
            <a:r>
              <a:rPr lang="ru-RU" i="1" dirty="0"/>
              <a:t>, </a:t>
            </a:r>
            <a:r>
              <a:rPr lang="ru-RU" i="1" dirty="0" err="1"/>
              <a:t>Всеукраїнський</a:t>
            </a:r>
            <a:r>
              <a:rPr lang="ru-RU" i="1" dirty="0"/>
              <a:t> </a:t>
            </a:r>
            <a:r>
              <a:rPr lang="ru-RU" i="1" dirty="0" err="1"/>
              <a:t>комітет</a:t>
            </a:r>
            <a:r>
              <a:rPr lang="ru-RU" i="1" dirty="0"/>
              <a:t> </a:t>
            </a:r>
            <a:r>
              <a:rPr lang="ru-RU" i="1" dirty="0" err="1"/>
              <a:t>захисту</a:t>
            </a:r>
            <a:r>
              <a:rPr lang="ru-RU" i="1" dirty="0"/>
              <a:t> </a:t>
            </a:r>
            <a:r>
              <a:rPr lang="ru-RU" i="1" dirty="0" err="1"/>
              <a:t>дітей</a:t>
            </a:r>
            <a:r>
              <a:rPr lang="ru-RU" i="1" dirty="0"/>
              <a:t>, </a:t>
            </a:r>
            <a:r>
              <a:rPr lang="ru-RU" i="1" dirty="0" err="1"/>
              <a:t>Національний</a:t>
            </a:r>
            <a:r>
              <a:rPr lang="ru-RU" i="1" dirty="0"/>
              <a:t> фонд </a:t>
            </a:r>
            <a:r>
              <a:rPr lang="ru-RU" i="1" dirty="0" err="1"/>
              <a:t>соціального</a:t>
            </a:r>
            <a:r>
              <a:rPr lang="ru-RU" i="1" dirty="0"/>
              <a:t> </a:t>
            </a:r>
            <a:r>
              <a:rPr lang="ru-RU" i="1" dirty="0" err="1"/>
              <a:t>захисту</a:t>
            </a:r>
            <a:r>
              <a:rPr lang="ru-RU" i="1" dirty="0"/>
              <a:t> </a:t>
            </a:r>
            <a:r>
              <a:rPr lang="ru-RU" i="1" dirty="0" err="1"/>
              <a:t>матерів</a:t>
            </a:r>
            <a:r>
              <a:rPr lang="ru-RU" i="1" dirty="0"/>
              <a:t> і </a:t>
            </a:r>
            <a:r>
              <a:rPr lang="ru-RU" i="1" dirty="0" err="1"/>
              <a:t>дітей</a:t>
            </a:r>
            <a:r>
              <a:rPr lang="ru-RU" i="1" dirty="0"/>
              <a:t> „</a:t>
            </a:r>
            <a:r>
              <a:rPr lang="ru-RU" i="1" dirty="0" err="1"/>
              <a:t>Україна</a:t>
            </a:r>
            <a:r>
              <a:rPr lang="ru-RU" i="1" dirty="0"/>
              <a:t> — </a:t>
            </a:r>
            <a:r>
              <a:rPr lang="ru-RU" i="1" dirty="0" err="1"/>
              <a:t>дітям</a:t>
            </a:r>
            <a:r>
              <a:rPr lang="ru-RU" i="1" dirty="0"/>
              <a:t>.</a:t>
            </a:r>
          </a:p>
          <a:p>
            <a:pPr marL="0" indent="0" algn="ctr">
              <a:buNone/>
            </a:pPr>
            <a:endParaRPr lang="ru-RU" i="1" dirty="0"/>
          </a:p>
          <a:p>
            <a:pPr marL="0" indent="0" algn="ctr">
              <a:buNone/>
            </a:pPr>
            <a:r>
              <a:rPr lang="ru-RU" i="1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F7E4B4-F511-4ABD-AD2D-9E793780C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5" y="1410366"/>
            <a:ext cx="5181542" cy="361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1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6CA87D-3755-4C1F-AF13-32C304A90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0D78A1F1-03D3-468F-8299-21D63B96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3" y="636017"/>
            <a:ext cx="983571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/>
              <a:t>Міжнародний</a:t>
            </a:r>
            <a:r>
              <a:rPr lang="ru-RU" i="1" dirty="0"/>
              <a:t> день </a:t>
            </a:r>
            <a:r>
              <a:rPr lang="ru-RU" i="1" dirty="0" err="1"/>
              <a:t>дитини</a:t>
            </a:r>
            <a:r>
              <a:rPr lang="ru-RU" i="1" dirty="0"/>
              <a:t> – не </a:t>
            </a:r>
            <a:r>
              <a:rPr lang="ru-RU" i="1" dirty="0" err="1"/>
              <a:t>єдине</a:t>
            </a:r>
            <a:r>
              <a:rPr lang="ru-RU" i="1" dirty="0"/>
              <a:t> свято, </a:t>
            </a:r>
            <a:r>
              <a:rPr lang="ru-RU" i="1" dirty="0" err="1"/>
              <a:t>присвячене</a:t>
            </a:r>
            <a:r>
              <a:rPr lang="ru-RU" i="1" dirty="0"/>
              <a:t> </a:t>
            </a:r>
            <a:r>
              <a:rPr lang="ru-RU" i="1" dirty="0" err="1"/>
              <a:t>дітям</a:t>
            </a:r>
            <a:r>
              <a:rPr lang="ru-RU" i="1" dirty="0"/>
              <a:t>.</a:t>
            </a:r>
          </a:p>
          <a:p>
            <a:pPr marL="0" indent="0" algn="ctr">
              <a:buNone/>
            </a:pPr>
            <a:r>
              <a:rPr lang="ru-RU" i="1" dirty="0"/>
              <a:t> Так, 20 листопада </a:t>
            </a:r>
            <a:r>
              <a:rPr lang="ru-RU" i="1" dirty="0" err="1"/>
              <a:t>відзначається</a:t>
            </a:r>
            <a:r>
              <a:rPr lang="ru-RU" i="1" dirty="0"/>
              <a:t> </a:t>
            </a:r>
            <a:r>
              <a:rPr lang="ru-RU" i="1" dirty="0" err="1"/>
              <a:t>Всесвітній</a:t>
            </a:r>
            <a:r>
              <a:rPr lang="ru-RU" i="1" dirty="0"/>
              <a:t> день </a:t>
            </a:r>
            <a:r>
              <a:rPr lang="ru-RU" i="1" dirty="0" err="1"/>
              <a:t>дитини</a:t>
            </a:r>
            <a:r>
              <a:rPr lang="ru-RU" i="1" dirty="0"/>
              <a:t>. </a:t>
            </a:r>
          </a:p>
          <a:p>
            <a:pPr marL="0" indent="0" algn="ctr">
              <a:buNone/>
            </a:pPr>
            <a:r>
              <a:rPr lang="ru-RU" i="1" dirty="0"/>
              <a:t>Дату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обрано</a:t>
            </a:r>
            <a:r>
              <a:rPr lang="ru-RU" i="1" dirty="0"/>
              <a:t> не </a:t>
            </a:r>
            <a:r>
              <a:rPr lang="ru-RU" i="1" dirty="0" err="1"/>
              <a:t>випадково</a:t>
            </a:r>
            <a:r>
              <a:rPr lang="ru-RU" i="1" dirty="0"/>
              <a:t>, </a:t>
            </a:r>
            <a:r>
              <a:rPr lang="ru-RU" i="1" dirty="0" err="1"/>
              <a:t>адже</a:t>
            </a:r>
            <a:r>
              <a:rPr lang="ru-RU" i="1" dirty="0"/>
              <a:t> </a:t>
            </a:r>
            <a:r>
              <a:rPr lang="ru-RU" i="1" dirty="0" err="1"/>
              <a:t>саме</a:t>
            </a:r>
            <a:r>
              <a:rPr lang="ru-RU" i="1" dirty="0"/>
              <a:t> </a:t>
            </a:r>
            <a:r>
              <a:rPr lang="ru-RU" i="1" dirty="0" err="1"/>
              <a:t>цього</a:t>
            </a:r>
            <a:r>
              <a:rPr lang="ru-RU" i="1" dirty="0"/>
              <a:t> дня 1959 року </a:t>
            </a:r>
            <a:r>
              <a:rPr lang="ru-RU" i="1" dirty="0" err="1"/>
              <a:t>Генеральна</a:t>
            </a:r>
            <a:r>
              <a:rPr lang="ru-RU" i="1" dirty="0"/>
              <a:t> </a:t>
            </a:r>
            <a:r>
              <a:rPr lang="ru-RU" i="1" dirty="0" err="1"/>
              <a:t>Асамблея</a:t>
            </a:r>
            <a:r>
              <a:rPr lang="ru-RU" i="1" dirty="0"/>
              <a:t> ООН </a:t>
            </a:r>
            <a:r>
              <a:rPr lang="ru-RU" i="1" dirty="0" err="1"/>
              <a:t>прийняла</a:t>
            </a:r>
            <a:r>
              <a:rPr lang="ru-RU" i="1" dirty="0"/>
              <a:t> </a:t>
            </a:r>
            <a:r>
              <a:rPr lang="ru-RU" i="1" dirty="0" err="1"/>
              <a:t>Декларацію</a:t>
            </a:r>
            <a:r>
              <a:rPr lang="ru-RU" i="1" dirty="0"/>
              <a:t> прав </a:t>
            </a:r>
            <a:r>
              <a:rPr lang="ru-RU" i="1" dirty="0" err="1"/>
              <a:t>дитини</a:t>
            </a:r>
            <a:r>
              <a:rPr lang="ru-RU" i="1" dirty="0"/>
              <a:t>, а 20 листопада 1989 року – </a:t>
            </a:r>
            <a:r>
              <a:rPr lang="ru-RU" i="1" dirty="0" err="1"/>
              <a:t>Конвенцію</a:t>
            </a:r>
            <a:r>
              <a:rPr lang="ru-RU" i="1" dirty="0"/>
              <a:t> про права </a:t>
            </a:r>
            <a:r>
              <a:rPr lang="ru-RU" i="1" dirty="0" err="1"/>
              <a:t>дитини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5667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483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</cp:revision>
  <dcterms:created xsi:type="dcterms:W3CDTF">2023-02-27T07:03:34Z</dcterms:created>
  <dcterms:modified xsi:type="dcterms:W3CDTF">2023-02-27T07:34:09Z</dcterms:modified>
</cp:coreProperties>
</file>